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D1B51-4E52-4F40-9E22-5CDD11F007E0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2214609-120A-4C00-9921-0B7E0A1C59A5}">
      <dgm:prSet phldrT="[Text]"/>
      <dgm:spPr/>
      <dgm:t>
        <a:bodyPr/>
        <a:lstStyle/>
        <a:p>
          <a:r>
            <a:rPr lang="en-US" dirty="0" smtClean="0"/>
            <a:t>User inputs data and taps “Generate Chart”</a:t>
          </a:r>
          <a:endParaRPr lang="en-US" dirty="0"/>
        </a:p>
      </dgm:t>
    </dgm:pt>
    <dgm:pt modelId="{B52AB6E3-CC32-4662-9E4A-18409DA94D94}" type="parTrans" cxnId="{0ABB6DCA-3C65-4865-AB36-C3752C10BF86}">
      <dgm:prSet/>
      <dgm:spPr/>
      <dgm:t>
        <a:bodyPr/>
        <a:lstStyle/>
        <a:p>
          <a:endParaRPr lang="en-US"/>
        </a:p>
      </dgm:t>
    </dgm:pt>
    <dgm:pt modelId="{DCA60088-A7A6-4A35-A74C-62CF442ED1F6}" type="sibTrans" cxnId="{0ABB6DCA-3C65-4865-AB36-C3752C10BF86}">
      <dgm:prSet/>
      <dgm:spPr/>
      <dgm:t>
        <a:bodyPr/>
        <a:lstStyle/>
        <a:p>
          <a:endParaRPr lang="en-US"/>
        </a:p>
      </dgm:t>
    </dgm:pt>
    <dgm:pt modelId="{E0213753-F689-41E6-A2A2-BF558953A207}">
      <dgm:prSet phldrT="[Text]"/>
      <dgm:spPr/>
      <dgm:t>
        <a:bodyPr/>
        <a:lstStyle/>
        <a:p>
          <a:r>
            <a:rPr lang="en-US" dirty="0" smtClean="0"/>
            <a:t>User data is normalized between 0 and 100 for Chart API</a:t>
          </a:r>
          <a:endParaRPr lang="en-US" dirty="0"/>
        </a:p>
      </dgm:t>
    </dgm:pt>
    <dgm:pt modelId="{70935634-5000-46AD-A2B9-8421B0629513}" type="parTrans" cxnId="{AA4DEC12-F10C-48B2-A8FC-22581E5DBCF4}">
      <dgm:prSet/>
      <dgm:spPr/>
      <dgm:t>
        <a:bodyPr/>
        <a:lstStyle/>
        <a:p>
          <a:endParaRPr lang="en-US"/>
        </a:p>
      </dgm:t>
    </dgm:pt>
    <dgm:pt modelId="{6ED54810-F97C-4CCB-8AD2-7454DEA894FB}" type="sibTrans" cxnId="{AA4DEC12-F10C-48B2-A8FC-22581E5DBCF4}">
      <dgm:prSet/>
      <dgm:spPr/>
      <dgm:t>
        <a:bodyPr/>
        <a:lstStyle/>
        <a:p>
          <a:endParaRPr lang="en-US"/>
        </a:p>
      </dgm:t>
    </dgm:pt>
    <dgm:pt modelId="{C8D1B964-01A7-4779-A929-F374CEA4F029}">
      <dgm:prSet phldrT="[Text]"/>
      <dgm:spPr/>
      <dgm:t>
        <a:bodyPr/>
        <a:lstStyle/>
        <a:p>
          <a:r>
            <a:rPr lang="en-US" dirty="0" smtClean="0"/>
            <a:t>URL built and sent to Chart API</a:t>
          </a:r>
          <a:endParaRPr lang="en-US" dirty="0"/>
        </a:p>
      </dgm:t>
    </dgm:pt>
    <dgm:pt modelId="{826C40B7-1519-4FB7-BCC6-A79F465415B0}" type="parTrans" cxnId="{E76D3AF5-5844-4538-BBDF-D00F7EB46DC9}">
      <dgm:prSet/>
      <dgm:spPr/>
      <dgm:t>
        <a:bodyPr/>
        <a:lstStyle/>
        <a:p>
          <a:endParaRPr lang="en-US"/>
        </a:p>
      </dgm:t>
    </dgm:pt>
    <dgm:pt modelId="{84590649-FC7E-4CD5-89BC-0BC69F8A6FE8}" type="sibTrans" cxnId="{E76D3AF5-5844-4538-BBDF-D00F7EB46DC9}">
      <dgm:prSet/>
      <dgm:spPr/>
      <dgm:t>
        <a:bodyPr/>
        <a:lstStyle/>
        <a:p>
          <a:endParaRPr lang="en-US"/>
        </a:p>
      </dgm:t>
    </dgm:pt>
    <dgm:pt modelId="{9D6517B1-77AF-4F99-945E-EBB0033EE970}">
      <dgm:prSet phldrT="[Text]"/>
      <dgm:spPr/>
      <dgm:t>
        <a:bodyPr/>
        <a:lstStyle/>
        <a:p>
          <a:r>
            <a:rPr lang="en-US" dirty="0" smtClean="0"/>
            <a:t>Chart is downloaded via </a:t>
          </a:r>
          <a:r>
            <a:rPr lang="en-US" dirty="0" err="1" smtClean="0"/>
            <a:t>AsyncTask</a:t>
          </a:r>
          <a:r>
            <a:rPr lang="en-US" dirty="0" smtClean="0"/>
            <a:t>, and then displayed to the user and saved to the SD card as a JPEG</a:t>
          </a:r>
          <a:endParaRPr lang="en-US" dirty="0"/>
        </a:p>
      </dgm:t>
    </dgm:pt>
    <dgm:pt modelId="{4C63BBE4-6E24-4E15-AE0E-DEDB8AD1E21E}" type="parTrans" cxnId="{7304938E-627F-46C4-A122-4B08B8636155}">
      <dgm:prSet/>
      <dgm:spPr/>
      <dgm:t>
        <a:bodyPr/>
        <a:lstStyle/>
        <a:p>
          <a:endParaRPr lang="en-US"/>
        </a:p>
      </dgm:t>
    </dgm:pt>
    <dgm:pt modelId="{E0E59821-141F-41C4-A399-E8C37C9DD5B4}" type="sibTrans" cxnId="{7304938E-627F-46C4-A122-4B08B8636155}">
      <dgm:prSet/>
      <dgm:spPr/>
      <dgm:t>
        <a:bodyPr/>
        <a:lstStyle/>
        <a:p>
          <a:endParaRPr lang="en-US"/>
        </a:p>
      </dgm:t>
    </dgm:pt>
    <dgm:pt modelId="{2B38D3B2-C97F-4814-AA8A-093E71A69A05}">
      <dgm:prSet phldrT="[Text]"/>
      <dgm:spPr/>
      <dgm:t>
        <a:bodyPr/>
        <a:lstStyle/>
        <a:p>
          <a:r>
            <a:rPr lang="en-US" dirty="0" smtClean="0"/>
            <a:t>User now has the option to send the chart via the ACTION_SEND intent</a:t>
          </a:r>
          <a:endParaRPr lang="en-US" dirty="0"/>
        </a:p>
      </dgm:t>
    </dgm:pt>
    <dgm:pt modelId="{7F216333-F12A-4C51-87AE-6A0495BDDB24}" type="parTrans" cxnId="{1935E5FF-6FDA-4317-9B2C-206F9659FCC0}">
      <dgm:prSet/>
      <dgm:spPr/>
      <dgm:t>
        <a:bodyPr/>
        <a:lstStyle/>
        <a:p>
          <a:endParaRPr lang="en-US"/>
        </a:p>
      </dgm:t>
    </dgm:pt>
    <dgm:pt modelId="{6717E619-DBE6-42AA-8780-DB333D40DA8C}" type="sibTrans" cxnId="{1935E5FF-6FDA-4317-9B2C-206F9659FCC0}">
      <dgm:prSet/>
      <dgm:spPr/>
      <dgm:t>
        <a:bodyPr/>
        <a:lstStyle/>
        <a:p>
          <a:endParaRPr lang="en-US"/>
        </a:p>
      </dgm:t>
    </dgm:pt>
    <dgm:pt modelId="{57DF2961-E6D7-4DCA-A180-EDF5416FE4BB}" type="pres">
      <dgm:prSet presAssocID="{451D1B51-4E52-4F40-9E22-5CDD11F007E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809F7C-D484-4AF2-9210-18BCDC9BB45B}" type="pres">
      <dgm:prSet presAssocID="{451D1B51-4E52-4F40-9E22-5CDD11F007E0}" presName="dummyMaxCanvas" presStyleCnt="0">
        <dgm:presLayoutVars/>
      </dgm:prSet>
      <dgm:spPr/>
    </dgm:pt>
    <dgm:pt modelId="{D7ECB2B2-6E54-46E7-86F3-1A4D2178DA68}" type="pres">
      <dgm:prSet presAssocID="{451D1B51-4E52-4F40-9E22-5CDD11F007E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0DDCA-7084-4F0D-B8FF-C471B3060AD0}" type="pres">
      <dgm:prSet presAssocID="{451D1B51-4E52-4F40-9E22-5CDD11F007E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A6B02-B07C-4666-8E76-0141DD7471C0}" type="pres">
      <dgm:prSet presAssocID="{451D1B51-4E52-4F40-9E22-5CDD11F007E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D85C-8257-4AD7-B756-37AF4AB516B1}" type="pres">
      <dgm:prSet presAssocID="{451D1B51-4E52-4F40-9E22-5CDD11F007E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4623E-AFAA-4720-829C-1BBD1C1601FE}" type="pres">
      <dgm:prSet presAssocID="{451D1B51-4E52-4F40-9E22-5CDD11F007E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29EF5-B829-42FF-8256-CB68E54DCB95}" type="pres">
      <dgm:prSet presAssocID="{451D1B51-4E52-4F40-9E22-5CDD11F007E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41BC8-99C7-494D-9D6D-4890E51006F6}" type="pres">
      <dgm:prSet presAssocID="{451D1B51-4E52-4F40-9E22-5CDD11F007E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D8596-F4B3-45DC-A913-D51FFF51E584}" type="pres">
      <dgm:prSet presAssocID="{451D1B51-4E52-4F40-9E22-5CDD11F007E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F9E30-7A44-4AE5-A087-F0EA0E021BF6}" type="pres">
      <dgm:prSet presAssocID="{451D1B51-4E52-4F40-9E22-5CDD11F007E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ACDC4-FE23-4D3B-99E5-34FB6DAC46EF}" type="pres">
      <dgm:prSet presAssocID="{451D1B51-4E52-4F40-9E22-5CDD11F007E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A964E-2D4C-4FE4-AF25-2F10B535E9F0}" type="pres">
      <dgm:prSet presAssocID="{451D1B51-4E52-4F40-9E22-5CDD11F007E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B2792-2B1A-4997-A5B9-D01A64BB887F}" type="pres">
      <dgm:prSet presAssocID="{451D1B51-4E52-4F40-9E22-5CDD11F007E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856AC-DED1-4B06-96D0-EA9D21631515}" type="pres">
      <dgm:prSet presAssocID="{451D1B51-4E52-4F40-9E22-5CDD11F007E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8A398-A92E-4A8B-A33E-BD0DBC3819D6}" type="pres">
      <dgm:prSet presAssocID="{451D1B51-4E52-4F40-9E22-5CDD11F007E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419FCF-BB55-4477-9F3E-24BC989B9CC4}" type="presOf" srcId="{9D6517B1-77AF-4F99-945E-EBB0033EE970}" destId="{CCD856AC-DED1-4B06-96D0-EA9D21631515}" srcOrd="1" destOrd="0" presId="urn:microsoft.com/office/officeart/2005/8/layout/vProcess5"/>
    <dgm:cxn modelId="{0ABB6DCA-3C65-4865-AB36-C3752C10BF86}" srcId="{451D1B51-4E52-4F40-9E22-5CDD11F007E0}" destId="{32214609-120A-4C00-9921-0B7E0A1C59A5}" srcOrd="0" destOrd="0" parTransId="{B52AB6E3-CC32-4662-9E4A-18409DA94D94}" sibTransId="{DCA60088-A7A6-4A35-A74C-62CF442ED1F6}"/>
    <dgm:cxn modelId="{E76D3AF5-5844-4538-BBDF-D00F7EB46DC9}" srcId="{451D1B51-4E52-4F40-9E22-5CDD11F007E0}" destId="{C8D1B964-01A7-4779-A929-F374CEA4F029}" srcOrd="2" destOrd="0" parTransId="{826C40B7-1519-4FB7-BCC6-A79F465415B0}" sibTransId="{84590649-FC7E-4CD5-89BC-0BC69F8A6FE8}"/>
    <dgm:cxn modelId="{8A421E07-36AD-4CCB-B5E5-CA2937BE93BB}" type="presOf" srcId="{DCA60088-A7A6-4A35-A74C-62CF442ED1F6}" destId="{59D29EF5-B829-42FF-8256-CB68E54DCB95}" srcOrd="0" destOrd="0" presId="urn:microsoft.com/office/officeart/2005/8/layout/vProcess5"/>
    <dgm:cxn modelId="{F7688828-2035-46AE-83DD-DD9B94DDDE4A}" type="presOf" srcId="{84590649-FC7E-4CD5-89BC-0BC69F8A6FE8}" destId="{D81D8596-F4B3-45DC-A913-D51FFF51E584}" srcOrd="0" destOrd="0" presId="urn:microsoft.com/office/officeart/2005/8/layout/vProcess5"/>
    <dgm:cxn modelId="{7248E51A-AB5E-4A88-A4D9-13EC5979EB9B}" type="presOf" srcId="{2B38D3B2-C97F-4814-AA8A-093E71A69A05}" destId="{2A98A398-A92E-4A8B-A33E-BD0DBC3819D6}" srcOrd="1" destOrd="0" presId="urn:microsoft.com/office/officeart/2005/8/layout/vProcess5"/>
    <dgm:cxn modelId="{7304938E-627F-46C4-A122-4B08B8636155}" srcId="{451D1B51-4E52-4F40-9E22-5CDD11F007E0}" destId="{9D6517B1-77AF-4F99-945E-EBB0033EE970}" srcOrd="3" destOrd="0" parTransId="{4C63BBE4-6E24-4E15-AE0E-DEDB8AD1E21E}" sibTransId="{E0E59821-141F-41C4-A399-E8C37C9DD5B4}"/>
    <dgm:cxn modelId="{9CEFE67E-D5FA-4860-BAA3-49BC66673E48}" type="presOf" srcId="{32214609-120A-4C00-9921-0B7E0A1C59A5}" destId="{0F8ACDC4-FE23-4D3B-99E5-34FB6DAC46EF}" srcOrd="1" destOrd="0" presId="urn:microsoft.com/office/officeart/2005/8/layout/vProcess5"/>
    <dgm:cxn modelId="{1935E5FF-6FDA-4317-9B2C-206F9659FCC0}" srcId="{451D1B51-4E52-4F40-9E22-5CDD11F007E0}" destId="{2B38D3B2-C97F-4814-AA8A-093E71A69A05}" srcOrd="4" destOrd="0" parTransId="{7F216333-F12A-4C51-87AE-6A0495BDDB24}" sibTransId="{6717E619-DBE6-42AA-8780-DB333D40DA8C}"/>
    <dgm:cxn modelId="{4C8CFEC2-AAF6-4FF2-986A-091D5286B520}" type="presOf" srcId="{C8D1B964-01A7-4779-A929-F374CEA4F029}" destId="{2F8B2792-2B1A-4997-A5B9-D01A64BB887F}" srcOrd="1" destOrd="0" presId="urn:microsoft.com/office/officeart/2005/8/layout/vProcess5"/>
    <dgm:cxn modelId="{A4626825-4D46-48A8-B8A0-EE2B88851EDF}" type="presOf" srcId="{E0213753-F689-41E6-A2A2-BF558953A207}" destId="{8330DDCA-7084-4F0D-B8FF-C471B3060AD0}" srcOrd="0" destOrd="0" presId="urn:microsoft.com/office/officeart/2005/8/layout/vProcess5"/>
    <dgm:cxn modelId="{F3BBAA10-C3B0-4D69-8F9B-E9DB03329095}" type="presOf" srcId="{451D1B51-4E52-4F40-9E22-5CDD11F007E0}" destId="{57DF2961-E6D7-4DCA-A180-EDF5416FE4BB}" srcOrd="0" destOrd="0" presId="urn:microsoft.com/office/officeart/2005/8/layout/vProcess5"/>
    <dgm:cxn modelId="{CC5F0352-5E6D-4E4D-8A64-DBA8A1B0B0DD}" type="presOf" srcId="{E0E59821-141F-41C4-A399-E8C37C9DD5B4}" destId="{DF7F9E30-7A44-4AE5-A087-F0EA0E021BF6}" srcOrd="0" destOrd="0" presId="urn:microsoft.com/office/officeart/2005/8/layout/vProcess5"/>
    <dgm:cxn modelId="{44F0720C-5405-435B-B4FC-55917624739E}" type="presOf" srcId="{C8D1B964-01A7-4779-A929-F374CEA4F029}" destId="{0A1A6B02-B07C-4666-8E76-0141DD7471C0}" srcOrd="0" destOrd="0" presId="urn:microsoft.com/office/officeart/2005/8/layout/vProcess5"/>
    <dgm:cxn modelId="{056A9C80-E464-4AB2-9899-7A358889DA16}" type="presOf" srcId="{32214609-120A-4C00-9921-0B7E0A1C59A5}" destId="{D7ECB2B2-6E54-46E7-86F3-1A4D2178DA68}" srcOrd="0" destOrd="0" presId="urn:microsoft.com/office/officeart/2005/8/layout/vProcess5"/>
    <dgm:cxn modelId="{ED96D1CA-CBFC-426D-BE25-AE38F82826D3}" type="presOf" srcId="{9D6517B1-77AF-4F99-945E-EBB0033EE970}" destId="{2B16D85C-8257-4AD7-B756-37AF4AB516B1}" srcOrd="0" destOrd="0" presId="urn:microsoft.com/office/officeart/2005/8/layout/vProcess5"/>
    <dgm:cxn modelId="{311A7F13-FC95-4618-AB96-1DF00A48DA96}" type="presOf" srcId="{E0213753-F689-41E6-A2A2-BF558953A207}" destId="{E41A964E-2D4C-4FE4-AF25-2F10B535E9F0}" srcOrd="1" destOrd="0" presId="urn:microsoft.com/office/officeart/2005/8/layout/vProcess5"/>
    <dgm:cxn modelId="{77A5378A-D77B-4304-96A7-AA6DDFAE705A}" type="presOf" srcId="{2B38D3B2-C97F-4814-AA8A-093E71A69A05}" destId="{BF14623E-AFAA-4720-829C-1BBD1C1601FE}" srcOrd="0" destOrd="0" presId="urn:microsoft.com/office/officeart/2005/8/layout/vProcess5"/>
    <dgm:cxn modelId="{BD18C0CF-8E1E-4949-ACE1-58CF94B482A6}" type="presOf" srcId="{6ED54810-F97C-4CCB-8AD2-7454DEA894FB}" destId="{A4541BC8-99C7-494D-9D6D-4890E51006F6}" srcOrd="0" destOrd="0" presId="urn:microsoft.com/office/officeart/2005/8/layout/vProcess5"/>
    <dgm:cxn modelId="{AA4DEC12-F10C-48B2-A8FC-22581E5DBCF4}" srcId="{451D1B51-4E52-4F40-9E22-5CDD11F007E0}" destId="{E0213753-F689-41E6-A2A2-BF558953A207}" srcOrd="1" destOrd="0" parTransId="{70935634-5000-46AD-A2B9-8421B0629513}" sibTransId="{6ED54810-F97C-4CCB-8AD2-7454DEA894FB}"/>
    <dgm:cxn modelId="{16B72A02-5332-42F1-B938-DD47753F86F9}" type="presParOf" srcId="{57DF2961-E6D7-4DCA-A180-EDF5416FE4BB}" destId="{85809F7C-D484-4AF2-9210-18BCDC9BB45B}" srcOrd="0" destOrd="0" presId="urn:microsoft.com/office/officeart/2005/8/layout/vProcess5"/>
    <dgm:cxn modelId="{31BBD70F-1149-4D11-9DD5-34972E4A0680}" type="presParOf" srcId="{57DF2961-E6D7-4DCA-A180-EDF5416FE4BB}" destId="{D7ECB2B2-6E54-46E7-86F3-1A4D2178DA68}" srcOrd="1" destOrd="0" presId="urn:microsoft.com/office/officeart/2005/8/layout/vProcess5"/>
    <dgm:cxn modelId="{C71EB3A3-C9EE-440D-A77C-DF99DF86D057}" type="presParOf" srcId="{57DF2961-E6D7-4DCA-A180-EDF5416FE4BB}" destId="{8330DDCA-7084-4F0D-B8FF-C471B3060AD0}" srcOrd="2" destOrd="0" presId="urn:microsoft.com/office/officeart/2005/8/layout/vProcess5"/>
    <dgm:cxn modelId="{636FC2B6-920D-4920-9C80-7151EEE93F21}" type="presParOf" srcId="{57DF2961-E6D7-4DCA-A180-EDF5416FE4BB}" destId="{0A1A6B02-B07C-4666-8E76-0141DD7471C0}" srcOrd="3" destOrd="0" presId="urn:microsoft.com/office/officeart/2005/8/layout/vProcess5"/>
    <dgm:cxn modelId="{08901887-AD50-4F4C-937D-3D9D7057DDB9}" type="presParOf" srcId="{57DF2961-E6D7-4DCA-A180-EDF5416FE4BB}" destId="{2B16D85C-8257-4AD7-B756-37AF4AB516B1}" srcOrd="4" destOrd="0" presId="urn:microsoft.com/office/officeart/2005/8/layout/vProcess5"/>
    <dgm:cxn modelId="{87E058C1-66DA-480B-B181-D75D3BECFA14}" type="presParOf" srcId="{57DF2961-E6D7-4DCA-A180-EDF5416FE4BB}" destId="{BF14623E-AFAA-4720-829C-1BBD1C1601FE}" srcOrd="5" destOrd="0" presId="urn:microsoft.com/office/officeart/2005/8/layout/vProcess5"/>
    <dgm:cxn modelId="{08EA24FE-3C04-4EBE-BF34-0784EA31534A}" type="presParOf" srcId="{57DF2961-E6D7-4DCA-A180-EDF5416FE4BB}" destId="{59D29EF5-B829-42FF-8256-CB68E54DCB95}" srcOrd="6" destOrd="0" presId="urn:microsoft.com/office/officeart/2005/8/layout/vProcess5"/>
    <dgm:cxn modelId="{ABEE70D3-3520-4AA0-A685-F77429FA9994}" type="presParOf" srcId="{57DF2961-E6D7-4DCA-A180-EDF5416FE4BB}" destId="{A4541BC8-99C7-494D-9D6D-4890E51006F6}" srcOrd="7" destOrd="0" presId="urn:microsoft.com/office/officeart/2005/8/layout/vProcess5"/>
    <dgm:cxn modelId="{7958B6BA-EEFE-43A2-A6B6-0527406C7060}" type="presParOf" srcId="{57DF2961-E6D7-4DCA-A180-EDF5416FE4BB}" destId="{D81D8596-F4B3-45DC-A913-D51FFF51E584}" srcOrd="8" destOrd="0" presId="urn:microsoft.com/office/officeart/2005/8/layout/vProcess5"/>
    <dgm:cxn modelId="{19B1F4D8-252C-479A-9CE4-6F6E9938906F}" type="presParOf" srcId="{57DF2961-E6D7-4DCA-A180-EDF5416FE4BB}" destId="{DF7F9E30-7A44-4AE5-A087-F0EA0E021BF6}" srcOrd="9" destOrd="0" presId="urn:microsoft.com/office/officeart/2005/8/layout/vProcess5"/>
    <dgm:cxn modelId="{FEC18A57-659D-446D-906A-AFA5E31C5D8C}" type="presParOf" srcId="{57DF2961-E6D7-4DCA-A180-EDF5416FE4BB}" destId="{0F8ACDC4-FE23-4D3B-99E5-34FB6DAC46EF}" srcOrd="10" destOrd="0" presId="urn:microsoft.com/office/officeart/2005/8/layout/vProcess5"/>
    <dgm:cxn modelId="{F2B2F975-2595-430A-B13A-8F1AB8D365AC}" type="presParOf" srcId="{57DF2961-E6D7-4DCA-A180-EDF5416FE4BB}" destId="{E41A964E-2D4C-4FE4-AF25-2F10B535E9F0}" srcOrd="11" destOrd="0" presId="urn:microsoft.com/office/officeart/2005/8/layout/vProcess5"/>
    <dgm:cxn modelId="{0246131E-3815-47A4-AD87-654F7F1BEEF0}" type="presParOf" srcId="{57DF2961-E6D7-4DCA-A180-EDF5416FE4BB}" destId="{2F8B2792-2B1A-4997-A5B9-D01A64BB887F}" srcOrd="12" destOrd="0" presId="urn:microsoft.com/office/officeart/2005/8/layout/vProcess5"/>
    <dgm:cxn modelId="{C8E0062D-7A2B-416B-9483-88573DE3E2CA}" type="presParOf" srcId="{57DF2961-E6D7-4DCA-A180-EDF5416FE4BB}" destId="{CCD856AC-DED1-4B06-96D0-EA9D21631515}" srcOrd="13" destOrd="0" presId="urn:microsoft.com/office/officeart/2005/8/layout/vProcess5"/>
    <dgm:cxn modelId="{021AC957-6B0D-497F-8D79-836180638467}" type="presParOf" srcId="{57DF2961-E6D7-4DCA-A180-EDF5416FE4BB}" destId="{2A98A398-A92E-4A8B-A33E-BD0DBC3819D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B2B2-6E54-46E7-86F3-1A4D2178DA68}">
      <dsp:nvSpPr>
        <dsp:cNvPr id="0" name=""/>
        <dsp:cNvSpPr/>
      </dsp:nvSpPr>
      <dsp:spPr>
        <a:xfrm>
          <a:off x="0" y="0"/>
          <a:ext cx="6336792" cy="7900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inputs data and taps “Generate Chart”</a:t>
          </a:r>
          <a:endParaRPr lang="en-US" sz="1700" kern="1200" dirty="0"/>
        </a:p>
      </dsp:txBody>
      <dsp:txXfrm>
        <a:off x="23141" y="23141"/>
        <a:ext cx="5391772" cy="743816"/>
      </dsp:txXfrm>
    </dsp:sp>
    <dsp:sp modelId="{8330DDCA-7084-4F0D-B8FF-C471B3060AD0}">
      <dsp:nvSpPr>
        <dsp:cNvPr id="0" name=""/>
        <dsp:cNvSpPr/>
      </dsp:nvSpPr>
      <dsp:spPr>
        <a:xfrm>
          <a:off x="473202" y="899834"/>
          <a:ext cx="6336792" cy="7900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data is normalized between 0 and 100 for Chart API</a:t>
          </a:r>
          <a:endParaRPr lang="en-US" sz="1700" kern="1200" dirty="0"/>
        </a:p>
      </dsp:txBody>
      <dsp:txXfrm>
        <a:off x="496343" y="922975"/>
        <a:ext cx="5303743" cy="743816"/>
      </dsp:txXfrm>
    </dsp:sp>
    <dsp:sp modelId="{0A1A6B02-B07C-4666-8E76-0141DD7471C0}">
      <dsp:nvSpPr>
        <dsp:cNvPr id="0" name=""/>
        <dsp:cNvSpPr/>
      </dsp:nvSpPr>
      <dsp:spPr>
        <a:xfrm>
          <a:off x="946404" y="1799669"/>
          <a:ext cx="6336792" cy="7900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URL built and sent to Chart API</a:t>
          </a:r>
          <a:endParaRPr lang="en-US" sz="1700" kern="1200" dirty="0"/>
        </a:p>
      </dsp:txBody>
      <dsp:txXfrm>
        <a:off x="969545" y="1822810"/>
        <a:ext cx="5303743" cy="743816"/>
      </dsp:txXfrm>
    </dsp:sp>
    <dsp:sp modelId="{2B16D85C-8257-4AD7-B756-37AF4AB516B1}">
      <dsp:nvSpPr>
        <dsp:cNvPr id="0" name=""/>
        <dsp:cNvSpPr/>
      </dsp:nvSpPr>
      <dsp:spPr>
        <a:xfrm>
          <a:off x="1419605" y="2699503"/>
          <a:ext cx="6336792" cy="7900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Chart is downloaded via </a:t>
          </a:r>
          <a:r>
            <a:rPr lang="en-US" sz="1700" kern="1200" dirty="0" err="1" smtClean="0"/>
            <a:t>AsyncTask</a:t>
          </a:r>
          <a:r>
            <a:rPr lang="en-US" sz="1700" kern="1200" dirty="0" smtClean="0"/>
            <a:t>, and then displayed to the user and saved to the SD card as a JPEG</a:t>
          </a:r>
          <a:endParaRPr lang="en-US" sz="1700" kern="1200" dirty="0"/>
        </a:p>
      </dsp:txBody>
      <dsp:txXfrm>
        <a:off x="1442746" y="2722644"/>
        <a:ext cx="5303743" cy="743816"/>
      </dsp:txXfrm>
    </dsp:sp>
    <dsp:sp modelId="{BF14623E-AFAA-4720-829C-1BBD1C1601FE}">
      <dsp:nvSpPr>
        <dsp:cNvPr id="0" name=""/>
        <dsp:cNvSpPr/>
      </dsp:nvSpPr>
      <dsp:spPr>
        <a:xfrm>
          <a:off x="1892808" y="3599338"/>
          <a:ext cx="6336792" cy="7900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now has the option to send the chart via the ACTION_SEND intent</a:t>
          </a:r>
          <a:endParaRPr lang="en-US" sz="1700" kern="1200" dirty="0"/>
        </a:p>
      </dsp:txBody>
      <dsp:txXfrm>
        <a:off x="1915949" y="3622479"/>
        <a:ext cx="5303743" cy="743816"/>
      </dsp:txXfrm>
    </dsp:sp>
    <dsp:sp modelId="{59D29EF5-B829-42FF-8256-CB68E54DCB95}">
      <dsp:nvSpPr>
        <dsp:cNvPr id="0" name=""/>
        <dsp:cNvSpPr/>
      </dsp:nvSpPr>
      <dsp:spPr>
        <a:xfrm>
          <a:off x="5823227" y="577210"/>
          <a:ext cx="513564" cy="513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938779" y="577210"/>
        <a:ext cx="282460" cy="386457"/>
      </dsp:txXfrm>
    </dsp:sp>
    <dsp:sp modelId="{A4541BC8-99C7-494D-9D6D-4890E51006F6}">
      <dsp:nvSpPr>
        <dsp:cNvPr id="0" name=""/>
        <dsp:cNvSpPr/>
      </dsp:nvSpPr>
      <dsp:spPr>
        <a:xfrm>
          <a:off x="6296429" y="1477045"/>
          <a:ext cx="513564" cy="513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411981" y="1477045"/>
        <a:ext cx="282460" cy="386457"/>
      </dsp:txXfrm>
    </dsp:sp>
    <dsp:sp modelId="{D81D8596-F4B3-45DC-A913-D51FFF51E584}">
      <dsp:nvSpPr>
        <dsp:cNvPr id="0" name=""/>
        <dsp:cNvSpPr/>
      </dsp:nvSpPr>
      <dsp:spPr>
        <a:xfrm>
          <a:off x="6769631" y="2363711"/>
          <a:ext cx="513564" cy="513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885183" y="2363711"/>
        <a:ext cx="282460" cy="386457"/>
      </dsp:txXfrm>
    </dsp:sp>
    <dsp:sp modelId="{DF7F9E30-7A44-4AE5-A087-F0EA0E021BF6}">
      <dsp:nvSpPr>
        <dsp:cNvPr id="0" name=""/>
        <dsp:cNvSpPr/>
      </dsp:nvSpPr>
      <dsp:spPr>
        <a:xfrm>
          <a:off x="7242833" y="3272325"/>
          <a:ext cx="513564" cy="513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358385" y="3272325"/>
        <a:ext cx="282460" cy="38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charts on the go!</a:t>
            </a:r>
          </a:p>
          <a:p>
            <a:endParaRPr lang="en-US" dirty="0" smtClean="0"/>
          </a:p>
          <a:p>
            <a:r>
              <a:rPr lang="en-US" dirty="0" smtClean="0"/>
              <a:t>Struan Clark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8623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Two dimensional barcode </a:t>
            </a:r>
          </a:p>
          <a:p>
            <a:pPr marL="393192" lvl="1" indent="0">
              <a:buNone/>
            </a:pPr>
            <a:r>
              <a:rPr lang="en-US" dirty="0" smtClean="0"/>
              <a:t>    that can be used to store</a:t>
            </a:r>
          </a:p>
          <a:p>
            <a:pPr marL="393192" lvl="1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text/URL/</a:t>
            </a:r>
            <a:r>
              <a:rPr lang="en-US" dirty="0" err="1" smtClean="0"/>
              <a:t>VCards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4305"/>
            <a:ext cx="3352800" cy="2414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30" y="2188607"/>
            <a:ext cx="2081347" cy="4109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64" y="2188607"/>
            <a:ext cx="2081347" cy="41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a Line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0" y="1981200"/>
            <a:ext cx="2354061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200"/>
            <a:ext cx="2351975" cy="46440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352800" y="4303240"/>
            <a:ext cx="2286000" cy="2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Line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6286"/>
            <a:ext cx="2274302" cy="4490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6286"/>
            <a:ext cx="2274303" cy="4490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86286"/>
            <a:ext cx="2274303" cy="44907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502902" y="4231643"/>
            <a:ext cx="6974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703303" y="4231643"/>
            <a:ext cx="6974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Line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7" y="1935163"/>
            <a:ext cx="7525846" cy="4389437"/>
          </a:xfrm>
        </p:spPr>
      </p:pic>
    </p:spTree>
    <p:extLst>
      <p:ext uri="{BB962C8B-B14F-4D97-AF65-F5344CB8AC3E}">
        <p14:creationId xmlns:p14="http://schemas.microsoft.com/office/powerpoint/2010/main" val="38558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73645"/>
            <a:ext cx="3794297" cy="227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17" y="1873646"/>
            <a:ext cx="3642523" cy="227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477188"/>
            <a:ext cx="5086041" cy="230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3" y="4150223"/>
            <a:ext cx="260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1,UI</a:t>
            </a:r>
          </a:p>
          <a:p>
            <a:pPr lvl="1"/>
            <a:r>
              <a:rPr lang="en-US" dirty="0" err="1" smtClean="0"/>
              <a:t>AbsoluteLayout</a:t>
            </a:r>
            <a:endParaRPr lang="en-US" dirty="0" smtClean="0"/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err="1" smtClean="0"/>
              <a:t>ImageButton</a:t>
            </a:r>
            <a:endParaRPr lang="en-US" dirty="0" smtClean="0"/>
          </a:p>
          <a:p>
            <a:pPr lvl="1"/>
            <a:r>
              <a:rPr lang="en-US" dirty="0" err="1" smtClean="0"/>
              <a:t>ImageView</a:t>
            </a:r>
            <a:endParaRPr lang="en-US" dirty="0" smtClean="0"/>
          </a:p>
          <a:p>
            <a:pPr lvl="1"/>
            <a:r>
              <a:rPr lang="en-US" dirty="0" smtClean="0"/>
              <a:t>Spinner</a:t>
            </a:r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smtClean="0"/>
              <a:t>Toast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2, Network Communication</a:t>
            </a:r>
          </a:p>
          <a:p>
            <a:pPr lvl="1"/>
            <a:r>
              <a:rPr lang="en-US" dirty="0"/>
              <a:t>Receives binary data, such as an </a:t>
            </a:r>
            <a:r>
              <a:rPr lang="en-US" dirty="0" smtClean="0"/>
              <a:t>image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Requirement 3, Frameworks</a:t>
            </a:r>
          </a:p>
          <a:p>
            <a:pPr lvl="1"/>
            <a:r>
              <a:rPr lang="en-US" dirty="0" smtClean="0"/>
              <a:t>Downloading and loading a remote image</a:t>
            </a:r>
          </a:p>
          <a:p>
            <a:pPr lvl="1"/>
            <a:r>
              <a:rPr lang="en-US" dirty="0" smtClean="0"/>
              <a:t>Storing data to the SD card</a:t>
            </a:r>
          </a:p>
          <a:p>
            <a:pPr lvl="1"/>
            <a:r>
              <a:rPr lang="en-US" dirty="0" smtClean="0"/>
              <a:t>The share Intent receiver</a:t>
            </a:r>
          </a:p>
        </p:txBody>
      </p:sp>
    </p:spTree>
    <p:extLst>
      <p:ext uri="{BB962C8B-B14F-4D97-AF65-F5344CB8AC3E}">
        <p14:creationId xmlns:p14="http://schemas.microsoft.com/office/powerpoint/2010/main" val="3456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simple charts</a:t>
            </a:r>
          </a:p>
          <a:p>
            <a:pPr lvl="1"/>
            <a:r>
              <a:rPr lang="en-US" dirty="0" smtClean="0"/>
              <a:t>Bar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Pie</a:t>
            </a:r>
            <a:endParaRPr lang="en-US" dirty="0"/>
          </a:p>
          <a:p>
            <a:r>
              <a:rPr lang="en-US" dirty="0" smtClean="0"/>
              <a:t>Create QR codes</a:t>
            </a:r>
          </a:p>
          <a:p>
            <a:pPr lvl="1"/>
            <a:r>
              <a:rPr lang="en-US" dirty="0" smtClean="0"/>
              <a:t>Two dimensional barcode for storing data</a:t>
            </a:r>
          </a:p>
          <a:p>
            <a:r>
              <a:rPr lang="en-US" dirty="0" smtClean="0"/>
              <a:t>Send them as an image</a:t>
            </a:r>
          </a:p>
        </p:txBody>
      </p:sp>
    </p:spTree>
    <p:extLst>
      <p:ext uri="{BB962C8B-B14F-4D97-AF65-F5344CB8AC3E}">
        <p14:creationId xmlns:p14="http://schemas.microsoft.com/office/powerpoint/2010/main" val="34632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	     	 Chart API</a:t>
            </a:r>
          </a:p>
          <a:p>
            <a:pPr lvl="1"/>
            <a:r>
              <a:rPr lang="en-US" dirty="0"/>
              <a:t>http://code.google.com/apis/chart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Returns a chart as a .</a:t>
            </a:r>
            <a:r>
              <a:rPr lang="en-US" dirty="0" err="1" smtClean="0"/>
              <a:t>png</a:t>
            </a:r>
            <a:r>
              <a:rPr lang="en-US" dirty="0" smtClean="0"/>
              <a:t> for a properly formatted URL</a:t>
            </a:r>
          </a:p>
          <a:p>
            <a:pPr lvl="1"/>
            <a:r>
              <a:rPr lang="en-US" dirty="0" smtClean="0"/>
              <a:t>Lots of display possibilities, but some limitations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smtClean="0"/>
              <a:t>chart.apis.google.com/chart?cht=p3&amp;chd=s:Uf9a&amp;chs=250x100&amp;chl=January|February|March|April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1" y="1905001"/>
            <a:ext cx="1540932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5167671"/>
            <a:ext cx="3435753" cy="13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43845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2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Activity </a:t>
            </a:r>
          </a:p>
          <a:p>
            <a:pPr lvl="1"/>
            <a:r>
              <a:rPr lang="en-US" dirty="0"/>
              <a:t>GUI elements are made visible when they are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Image is downloaded via </a:t>
            </a:r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Prevents blocking of GUI thread</a:t>
            </a:r>
          </a:p>
          <a:p>
            <a:pPr lvl="1"/>
            <a:r>
              <a:rPr lang="en-US" dirty="0" smtClean="0"/>
              <a:t>Downloaded as an </a:t>
            </a:r>
            <a:r>
              <a:rPr lang="en-US" dirty="0" err="1" smtClean="0"/>
              <a:t>InputStream</a:t>
            </a:r>
            <a:r>
              <a:rPr lang="en-US" dirty="0" smtClean="0"/>
              <a:t> which is converted to a </a:t>
            </a:r>
            <a:r>
              <a:rPr lang="en-US" dirty="0" err="1" smtClean="0"/>
              <a:t>Drawable</a:t>
            </a:r>
            <a:r>
              <a:rPr lang="en-US" dirty="0" smtClean="0"/>
              <a:t> for display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 is converted to a bitmap which as saved to a JPEG as DCIM/chart.jpg</a:t>
            </a:r>
          </a:p>
          <a:p>
            <a:r>
              <a:rPr lang="en-US" dirty="0" smtClean="0"/>
              <a:t>Image can be sent via ACTION_SEND intent</a:t>
            </a:r>
          </a:p>
          <a:p>
            <a:pPr lvl="1"/>
            <a:r>
              <a:rPr lang="en-US" dirty="0" smtClean="0"/>
              <a:t>Subject and signature are preloaded to appear if sent in an email</a:t>
            </a:r>
          </a:p>
        </p:txBody>
      </p:sp>
    </p:spTree>
    <p:extLst>
      <p:ext uri="{BB962C8B-B14F-4D97-AF65-F5344CB8AC3E}">
        <p14:creationId xmlns:p14="http://schemas.microsoft.com/office/powerpoint/2010/main" val="29065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 API requires data values between 0 and 100</a:t>
            </a:r>
          </a:p>
          <a:p>
            <a:pPr lvl="1"/>
            <a:r>
              <a:rPr lang="en-US" dirty="0" smtClean="0"/>
              <a:t>Created a method that converts the input string to an array of integers, scales them between 0 and 100, and returns them to an output string</a:t>
            </a:r>
          </a:p>
          <a:p>
            <a:pPr lvl="1"/>
            <a:r>
              <a:rPr lang="en-US" dirty="0" smtClean="0"/>
              <a:t>In the line graph, the scale is common among all the graphs</a:t>
            </a:r>
          </a:p>
          <a:p>
            <a:r>
              <a:rPr lang="en-US" dirty="0" smtClean="0"/>
              <a:t>Saving to the SD card Pictures directory failed</a:t>
            </a:r>
          </a:p>
          <a:p>
            <a:pPr lvl="1"/>
            <a:r>
              <a:rPr lang="en-US" dirty="0" smtClean="0"/>
              <a:t>Saved to DCIM instead</a:t>
            </a:r>
          </a:p>
          <a:p>
            <a:pPr lvl="1"/>
            <a:r>
              <a:rPr lang="en-US" sz="2000" dirty="0"/>
              <a:t>File </a:t>
            </a:r>
            <a:r>
              <a:rPr lang="en-US" sz="2000" dirty="0" err="1"/>
              <a:t>downloadedPic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b="1" dirty="0" smtClean="0"/>
              <a:t>File( </a:t>
            </a:r>
            <a:r>
              <a:rPr lang="en-US" sz="2000" dirty="0" err="1" smtClean="0"/>
              <a:t>Environment.</a:t>
            </a:r>
            <a:r>
              <a:rPr lang="en-US" sz="2000" i="1" dirty="0" err="1" smtClean="0"/>
              <a:t>getExternalStoragePublicDirectory</a:t>
            </a:r>
            <a:r>
              <a:rPr lang="en-US" sz="2000" i="1" dirty="0" smtClean="0"/>
              <a:t>( </a:t>
            </a:r>
            <a:r>
              <a:rPr lang="en-US" sz="2000" i="1" dirty="0" err="1" smtClean="0"/>
              <a:t>Environment.DIRECTORY_DCIM</a:t>
            </a:r>
            <a:r>
              <a:rPr lang="en-US" sz="2000" i="1" dirty="0" smtClean="0"/>
              <a:t>), </a:t>
            </a:r>
            <a:r>
              <a:rPr lang="en-US" sz="2000" dirty="0" smtClean="0"/>
              <a:t>"/</a:t>
            </a:r>
            <a:r>
              <a:rPr lang="en-US" sz="2000" dirty="0"/>
              <a:t>chart.jpg");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0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Bar/Pie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2083923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81198"/>
            <a:ext cx="2043449" cy="4034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197"/>
            <a:ext cx="2043450" cy="403488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19400" y="399863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332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Chart Express</vt:lpstr>
      <vt:lpstr>Requirements</vt:lpstr>
      <vt:lpstr>Requirements</vt:lpstr>
      <vt:lpstr>What does it do?</vt:lpstr>
      <vt:lpstr>How does it work?</vt:lpstr>
      <vt:lpstr>How does it work?</vt:lpstr>
      <vt:lpstr>Design Features</vt:lpstr>
      <vt:lpstr>Design Issues</vt:lpstr>
      <vt:lpstr>Bar/Pie Chart</vt:lpstr>
      <vt:lpstr>QR Code</vt:lpstr>
      <vt:lpstr>Sending a Line Chart</vt:lpstr>
      <vt:lpstr>Sending a Line Chart</vt:lpstr>
      <vt:lpstr>Sending a Line Chart</vt:lpstr>
      <vt:lpstr>Charts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Express</dc:title>
  <dc:creator>Struan</dc:creator>
  <cp:lastModifiedBy>Struan</cp:lastModifiedBy>
  <cp:revision>10</cp:revision>
  <dcterms:created xsi:type="dcterms:W3CDTF">2006-08-16T00:00:00Z</dcterms:created>
  <dcterms:modified xsi:type="dcterms:W3CDTF">2010-10-10T08:24:40Z</dcterms:modified>
</cp:coreProperties>
</file>