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Traffic Speed Prediction Using LSTM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Predict traffic speed at various nodes using LSTM</a:t>
            </a:r>
          </a:p>
          <a:p>
            <a:r>
              <a:t>- Background: Importance of traffic prediction for smart cities</a:t>
            </a:r>
          </a:p>
          <a:p>
            <a:r>
              <a:t>- Data: Node ID, Speed, Timestamp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/>
              <a:t>- Load and inspect data</a:t>
            </a:r>
          </a:p>
          <a:p>
            <a:r>
              <a:rPr lang="en"/>
              <a:t>- Handle missing values and convert data types</a:t>
            </a:r>
          </a:p>
          <a:p>
            <a:r>
              <a:rPr lang="en"/>
              <a:t>- Save processed data by Node ID</a:t>
            </a:r>
          </a:p>
          <a:p>
            <a:endParaRPr lang="en"/>
          </a:p>
        </p:txBody>
      </p:sp>
      <p:pic>
        <p:nvPicPr>
          <p:cNvPr id="5" name="그림 4" descr="라인, 그래프, 타이포그래피이(가) 표시된 사진&#10;&#10;자동 생성된 설명">
            <a:extLst>
              <a:ext uri="{FF2B5EF4-FFF2-40B4-BE49-F238E27FC236}">
                <a16:creationId xmlns:a16="http://schemas.microsoft.com/office/drawing/2014/main" id="{C4E3BFBD-3218-C0C7-9879-87B01AA17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33" y="4015134"/>
            <a:ext cx="5160579" cy="22935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C3376B-1BFF-B8ED-C2F7-DCB561B3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44" y="2786538"/>
            <a:ext cx="1864956" cy="33422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Statistical summary of data</a:t>
            </a:r>
          </a:p>
          <a:p>
            <a:r>
              <a:t>- Time series visualization</a:t>
            </a:r>
          </a:p>
          <a:p>
            <a:r>
              <a:t>- Speed distribution analysis by Node ID</a:t>
            </a:r>
          </a:p>
          <a:p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0E1367-1F0E-ECEA-97A7-DDC8C1A6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4576763"/>
            <a:ext cx="4381500" cy="1549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LSTM Model Building and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LSTM model architecture</a:t>
            </a:r>
          </a:p>
          <a:p>
            <a:r>
              <a:t>- Split data into training and testing sets</a:t>
            </a:r>
          </a:p>
          <a:p>
            <a:r>
              <a:t>- Train the model and save the trained model</a:t>
            </a:r>
          </a:p>
          <a:p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3F9F4E-C22A-A814-36F2-C44391A8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5148317"/>
            <a:ext cx="1113992" cy="11604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5034DB-1047-4125-2843-16C7E86AC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0" y="3738179"/>
            <a:ext cx="1079500" cy="127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174A00-4663-AB7B-9C8C-5B1759BD1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92" y="4373179"/>
            <a:ext cx="133350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and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Compare predicted data with actual data</a:t>
            </a:r>
          </a:p>
          <a:p>
            <a:r>
              <a:rPr dirty="0"/>
              <a:t>- Visualize prediction results</a:t>
            </a:r>
          </a:p>
          <a:p>
            <a:r>
              <a:rPr dirty="0"/>
              <a:t>- Save results for future analysis</a:t>
            </a:r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C5A40-A4C4-60A2-37F8-8F6C4D36BDB5}"/>
              </a:ext>
            </a:extLst>
          </p:cNvPr>
          <p:cNvSpPr txBox="1"/>
          <p:nvPr/>
        </p:nvSpPr>
        <p:spPr>
          <a:xfrm>
            <a:off x="683173" y="3863181"/>
            <a:ext cx="24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solidFill>
                  <a:srgbClr val="FF0000"/>
                </a:solidFill>
              </a:rPr>
              <a:t>Working…</a:t>
            </a:r>
            <a:endParaRPr kumimoji="1"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D7175-5453-7E87-10B6-B358972E448D}"/>
              </a:ext>
            </a:extLst>
          </p:cNvPr>
          <p:cNvSpPr txBox="1"/>
          <p:nvPr/>
        </p:nvSpPr>
        <p:spPr>
          <a:xfrm>
            <a:off x="683173" y="5133171"/>
            <a:ext cx="208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Something is wrong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7D9517-849C-3E13-100B-C7ABEF1A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27" y="5522267"/>
            <a:ext cx="7772400" cy="10000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533C6-C991-E05B-8998-A24B0046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Prediction - Future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F974A25-3BB3-1ACF-0B39-D50543DC3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79295"/>
            <a:ext cx="8229600" cy="296777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06682A3-008F-F2B6-1A17-AC1D829FEDDC}"/>
              </a:ext>
            </a:extLst>
          </p:cNvPr>
          <p:cNvSpPr/>
          <p:nvPr/>
        </p:nvSpPr>
        <p:spPr>
          <a:xfrm>
            <a:off x="6758152" y="2379295"/>
            <a:ext cx="2270234" cy="22872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212A34-B7D2-BCF5-27DA-CEB41F95E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18840"/>
            <a:ext cx="5568730" cy="15800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E75D88-0EEA-9D73-C246-AF5E1AA0D5FE}"/>
              </a:ext>
            </a:extLst>
          </p:cNvPr>
          <p:cNvSpPr/>
          <p:nvPr/>
        </p:nvSpPr>
        <p:spPr>
          <a:xfrm>
            <a:off x="273269" y="4824248"/>
            <a:ext cx="4666593" cy="388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582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 of project and key findings</a:t>
            </a:r>
          </a:p>
          <a:p>
            <a:r>
              <a:t>- Interpretation of results</a:t>
            </a:r>
          </a:p>
          <a:p>
            <a:r>
              <a:t>- Future improvements and additional tasks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159</Words>
  <Application>Microsoft Macintosh PowerPoint</Application>
  <PresentationFormat>화면 슬라이드 쇼(4:3)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Traffic Speed Prediction Using LSTM</vt:lpstr>
      <vt:lpstr>Project Overview</vt:lpstr>
      <vt:lpstr>Data Preprocessing</vt:lpstr>
      <vt:lpstr>Exploratory Data Analysis (EDA)</vt:lpstr>
      <vt:lpstr>LSTM Model Building and Training</vt:lpstr>
      <vt:lpstr>Model Evaluation and Prediction</vt:lpstr>
      <vt:lpstr>Prediction - Future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승훈 우</cp:lastModifiedBy>
  <cp:revision>3</cp:revision>
  <dcterms:created xsi:type="dcterms:W3CDTF">2013-01-27T09:14:16Z</dcterms:created>
  <dcterms:modified xsi:type="dcterms:W3CDTF">2024-05-27T08:37:03Z</dcterms:modified>
  <cp:category/>
</cp:coreProperties>
</file>