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heme/theme2.xml" ContentType="application/vnd.openxmlformats-officedocument.them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8"/>
  </p:notesMasterIdLst>
  <p:sldIdLst>
    <p:sldId id="256" r:id="rId5"/>
    <p:sldId id="257" r:id="rId6"/>
    <p:sldId id="258" r:id="rId7"/>
  </p:sldIdLst>
  <p:sldSz cx="9144000" cy="6858000" type="screen4x3"/>
  <p:notesSz cx="6858000" cy="9144000"/>
  <p:custDataLst>
    <p:tags r:id="rId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62">
          <p15:clr>
            <a:srgbClr val="A4A3A4"/>
          </p15:clr>
        </p15:guide>
        <p15:guide id="2" pos="91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47678"/>
    <a:srgbClr val="E58D34"/>
    <a:srgbClr val="2F5897"/>
    <a:srgbClr val="FDB913"/>
    <a:srgbClr val="103259"/>
    <a:srgbClr val="6F6F6F"/>
    <a:srgbClr val="98A4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25580" autoAdjust="0"/>
    <p:restoredTop sz="94607"/>
  </p:normalViewPr>
  <p:slideViewPr>
    <p:cSldViewPr snapToGrid="0" snapToObjects="1">
      <p:cViewPr varScale="1">
        <p:scale>
          <a:sx n="86" d="100"/>
          <a:sy n="86" d="100"/>
        </p:scale>
        <p:origin x="84" y="210"/>
      </p:cViewPr>
      <p:guideLst>
        <p:guide orient="horz" pos="462"/>
        <p:guide pos="91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CE9C98-8300-DB42-8AEF-2E28F3751294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6E9F1A-EFE4-BD44-8B18-7B9B2E961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478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85800" y="609601"/>
            <a:ext cx="7772400" cy="426720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8000"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D0AC0-EC7D-468F-A969-28F913E652A8}" type="datetime1">
              <a:rPr lang="en-US" smtClean="0"/>
              <a:t>7/2/2019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© Instructor Name 2018 Name of Course Goes Here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4931B-3B17-41B1-91C7-38876B0CE888}" type="datetime1">
              <a:rPr lang="en-US" smtClean="0"/>
              <a:t>7/2/2019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© Instructor Name 2018 Name of Course Goes Here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Roboto Light" panose="02000000000000000000" pitchFamily="2" charset="0"/>
                <a:ea typeface="Roboto Light" panose="02000000000000000000" pitchFamily="2" charset="0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BE7CC-020D-4F22-8E86-28D683C5A810}" type="datetime1">
              <a:rPr lang="en-US" smtClean="0"/>
              <a:t>7/2/2019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© Instructor Name 2018 Name of Course Goes Here 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ts val="32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24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Courier New" pitchFamily="49" charset="0"/>
              <a:buChar char="o"/>
              <a:tabLst/>
              <a:defRPr sz="1600"/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/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Courier New" pitchFamily="49" charset="0"/>
              <a:buChar char="o"/>
              <a:tabLst/>
              <a:defRPr sz="1600"/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ts val="32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Click to edit Master text styles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Courier New" pitchFamily="49" charset="0"/>
              <a:buChar char="o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Courier New" pitchFamily="49" charset="0"/>
              <a:buChar char="o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Fifth level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4208CF7-45E5-4423-AEB4-EB93F088E079}" type="datetime1">
              <a:rPr lang="en-US" smtClean="0"/>
              <a:t>7/2/2019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en-US" smtClean="0"/>
              <a:t>© Instructor Name 2018 Name of Course Goes Here 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2F1F3512-491F-4EDB-BE7D-FA5996E44643}" type="datetime1">
              <a:rPr lang="en-US" smtClean="0"/>
              <a:t>7/2/2019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en-US" smtClean="0"/>
              <a:t>© Instructor Name 2018 Name of Course Goes Here 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75086" y="6273165"/>
            <a:ext cx="1020631" cy="365125"/>
          </a:xfrm>
        </p:spPr>
        <p:txBody>
          <a:bodyPr/>
          <a:lstStyle/>
          <a:p>
            <a:fld id="{57CB00C3-D9D8-48B4-8E4A-23843AACE7DD}" type="datetime1">
              <a:rPr lang="en-US" smtClean="0"/>
              <a:t>7/2/2019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3"/>
          </p:nvPr>
        </p:nvSpPr>
        <p:spPr>
          <a:xfrm>
            <a:off x="1819835" y="6324824"/>
            <a:ext cx="4500281" cy="286721"/>
          </a:xfrm>
          <a:prstGeom prst="rect">
            <a:avLst/>
          </a:prstGeom>
          <a:noFill/>
        </p:spPr>
        <p:txBody>
          <a:bodyPr/>
          <a:lstStyle>
            <a:lvl1pPr algn="ctr">
              <a:defRPr sz="90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altLang="en-US" smtClean="0"/>
              <a:t>© Instructor Name 2018 Name of Course Goes Here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90EF-51C5-47A7-A10D-287AB254D6DF}" type="datetime1">
              <a:rPr lang="en-US" smtClean="0"/>
              <a:t>7/2/2019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© Instructor Name 2018 Name of Course Goes Here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6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1AE6E-40BB-4C9C-915A-CB7CB6A7A2E2}" type="datetime1">
              <a:rPr lang="en-US" smtClean="0"/>
              <a:t>7/2/2019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© Instructor Name 2018 Name of Course Goes Here 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1EC5F-D814-44FD-B1EA-82DC4EF95AC6}" type="datetime1">
              <a:rPr lang="en-US" smtClean="0"/>
              <a:t>7/2/2019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© Instructor Name 2018 Name of Course Goes Here 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4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3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7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6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457200" y="1865376"/>
            <a:ext cx="8229600" cy="42607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  <p:custDataLst>
              <p:tags r:id="rId13"/>
            </p:custDataLst>
          </p:nvPr>
        </p:nvSpPr>
        <p:spPr>
          <a:xfrm>
            <a:off x="575087" y="6273165"/>
            <a:ext cx="1056490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00">
                <a:solidFill>
                  <a:srgbClr val="747678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fld id="{2D32BF98-4F01-48F0-9B66-E01ADACD6749}" type="datetime1">
              <a:rPr lang="en-US" smtClean="0"/>
              <a:t>7/2/2019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  <p:custDataLst>
              <p:tags r:id="rId14"/>
            </p:custDataLst>
          </p:nvPr>
        </p:nvSpPr>
        <p:spPr>
          <a:xfrm>
            <a:off x="156633" y="6273165"/>
            <a:ext cx="418453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000">
                <a:solidFill>
                  <a:srgbClr val="747678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 userDrawn="1">
            <p:custDataLst>
              <p:tags r:id="rId15"/>
            </p:custDataLst>
          </p:nvPr>
        </p:nvCxnSpPr>
        <p:spPr>
          <a:xfrm>
            <a:off x="0" y="6801578"/>
            <a:ext cx="9144000" cy="0"/>
          </a:xfrm>
          <a:prstGeom prst="line">
            <a:avLst/>
          </a:prstGeom>
          <a:ln w="101600" cmpd="sng">
            <a:solidFill>
              <a:srgbClr val="FDB91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8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1689667" y="6351569"/>
            <a:ext cx="4625789" cy="323088"/>
          </a:xfrm>
          <a:prstGeom prst="rect">
            <a:avLst/>
          </a:prstGeom>
          <a:noFill/>
        </p:spPr>
        <p:txBody>
          <a:bodyPr/>
          <a:lstStyle>
            <a:lvl1pPr algn="ctr">
              <a:defRPr sz="1000">
                <a:solidFill>
                  <a:srgbClr val="747678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altLang="en-US" smtClean="0"/>
              <a:t>© Instructor Name 2018 Name of Course Goes Here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9474" y="6351569"/>
            <a:ext cx="2534133" cy="3230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b="0" i="0" u="none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Roboto Light" panose="02000000000000000000" pitchFamily="2" charset="0"/>
          <a:ea typeface="Roboto Light" panose="02000000000000000000" pitchFamily="2" charset="0"/>
          <a:cs typeface="Roboto Light" panose="02000000000000000000" pitchFamily="2" charset="0"/>
        </a:defRPr>
      </a:lvl1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buFont typeface="Arial" pitchFamily="34" charset="0"/>
        <a:buChar char="•"/>
        <a:defRPr sz="3600" kern="1200">
          <a:solidFill>
            <a:schemeClr val="tx1">
              <a:lumMod val="75000"/>
              <a:lumOff val="25000"/>
            </a:schemeClr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buFont typeface="Courier New" pitchFamily="49" charset="0"/>
        <a:buChar char="o"/>
        <a:defRPr sz="2400" b="0" i="0" u="none" kern="1200">
          <a:solidFill>
            <a:schemeClr val="tx1">
              <a:lumMod val="75000"/>
              <a:lumOff val="25000"/>
            </a:schemeClr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buFont typeface="Courier New" pitchFamily="49" charset="0"/>
        <a:buChar char="o"/>
        <a:defRPr sz="2400" kern="1200">
          <a:solidFill>
            <a:schemeClr val="tx1">
              <a:lumMod val="75000"/>
              <a:lumOff val="25000"/>
            </a:schemeClr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0.xml"/><Relationship Id="rId4" Type="http://schemas.openxmlformats.org/officeDocument/2006/relationships/tags" Target="../tags/tag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smtClean="0"/>
              <a:t>Lesson 1: Topic name goes here</a:t>
            </a:r>
            <a:endParaRPr lang="en-US" dirty="0"/>
          </a:p>
        </p:txBody>
      </p:sp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smtClean="0"/>
              <a:t>© Instructor Name 2019 Name of Course Goes Here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68339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smtClean="0"/>
              <a:t>Title of Slide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smtClean="0"/>
              <a:t>Bullet 1 text </a:t>
            </a:r>
          </a:p>
          <a:p>
            <a:pPr lvl="1"/>
            <a:r>
              <a:rPr lang="en-US" smtClean="0"/>
              <a:t>Sub-bullet 1 text</a:t>
            </a:r>
          </a:p>
          <a:p>
            <a:pPr lvl="1"/>
            <a:r>
              <a:rPr lang="en-US" smtClean="0"/>
              <a:t>Sub-bullet 2</a:t>
            </a:r>
          </a:p>
          <a:p>
            <a:r>
              <a:rPr lang="en-US" smtClean="0"/>
              <a:t>Bullet 2</a:t>
            </a:r>
          </a:p>
          <a:p>
            <a:pPr lvl="1"/>
            <a:r>
              <a:rPr lang="en-US" smtClean="0"/>
              <a:t>Sub-bullet 1</a:t>
            </a:r>
          </a:p>
          <a:p>
            <a:pPr lvl="1"/>
            <a:r>
              <a:rPr lang="en-US" smtClean="0"/>
              <a:t>Sub-bullet 2</a:t>
            </a:r>
          </a:p>
          <a:p>
            <a:r>
              <a:rPr lang="en-US" smtClean="0"/>
              <a:t>Bullet 3</a:t>
            </a:r>
          </a:p>
          <a:p>
            <a:pPr lvl="1"/>
            <a:endParaRPr lang="en-US" smtClean="0"/>
          </a:p>
          <a:p>
            <a:pPr lvl="1"/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altLang="en-US" smtClean="0"/>
              <a:t>© Instructor Name 2018 Name of Course Goes Here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29546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en-US" smtClean="0"/>
              <a:t>© Instructor Name 2018 Name of Course Goes Here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51485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PERSISTENCEDATA" val="MMPROD_UIPERSISTENCEDATA"/>
  <p:tag name="MMPROD_THEME_BG_IMAGE" val=""/>
  <p:tag name="MMPROD_TAG_VCONFIG" val="PD94bWwgdmVyc2lvbj0iMS4wIj8+DQo8Y29uZmlndXJhdGlvbj4NCgk8YnJhbmRpbmc+DQoJCTx1aWZvbnQgbmFtZT0iRk9OVF9OT1RFU19URVhUIiB2YWx1ZT0iVmVyZGFuYSw5LGZhbHNlLGZhbHNlLGZhbHNlIi8+DQoJPC9icmFuZGluZz4NCgk8Y29sb3JzPg0KCQk8dWljb2xvciBuYW1lPSJwcmltYXJ5IiB2YWx1ZT0iMHg2Rjg0ODgiLz4NCgkJPHVpY29sb3IgbmFtZT0iZ2xvdyIgdmFsdWU9IjB4NjA5NzczIi8+DQoJCTx1aWNvbG9yIG5hbWU9InRleHQiIHZhbHVlPSIweEZGRkZGRiIvPg0KCQk8dWljb2xvciBuYW1lPSJsaWdodCIgdmFsdWU9IjB4NEU1RDYwIi8+DQoJCTx1aWNvbG9yIG5hbWU9InNoYWRvdyIgdmFsdWU9IjB4MDAwMDAwIi8+DQoJCTx1aWNvbG9yIG5hbWU9ImJhY2tncm91bmQiIHZhbHVlPSIweDcyNzk3MSIvPg0KCTwvY29sb3JzPg0KCTxsYXlvdXQ+DQoJCTx1aXNob3cgbmFtZT0icHJlc2VudGF0aW9udGl0bGUiIHZhbHVlPSJ0cnVlIi8+PHVpc2hvdyBuYW1lPSJwcmVzZW50ZXJwaG90byIgdmFsdWU9InRydWUiLz48dWlzaG93IG5hbWU9InByZXNlbnRlcm5hbWUiIHZhbHVlPSJ0cnVlIi8+PHVpc2hvdyBuYW1lPSJwcmVzZW50ZXJ0aXRsZSIgdmFsdWU9InRydWUiLz48dWlzaG93IG5hbWU9InByZXNlbnRlcmVtYWlsIiB2YWx1ZT0idHJ1ZSIvPjx1aXNob3cgbmFtZT0icHJlc2VudGVyYmlvIiB2YWx1ZT0idHJ1ZSIvPjx1aXNob3cgbmFtZT0iY29tcGFueWxvZ28iIHZhbHVlPSJ0cnVlIi8+PHVpc2hvdyBuYW1lPSJzaWRlYmFyIiB2YWx1ZT0idHJ1ZSIvPjx1aXNob3cgbmFtZT0ib3V0bGluZSIgdmFsdWU9InRydWUiLz48dWlzaG93IG5hbWU9InRodW1ibmFpbCIgdmFsdWU9InRydWUiLz4NCgkJPHVpc2hvdyBuYW1lPSJub3RlcyIgdmFsdWU9InRydWUiLz48dWlzaG93IG5hbWU9InNlYXJjaCIgdmFsdWU9InRydWUiLz48dWlzaG93IG5hbWU9InF1aXoiIHZhbHVlPSJ0cnVlIi8+PHVpc2hvdyBuYW1lPSJhdHRhY2htZW50cyIgdmFsdWU9InRydWUiLz48dWlzaG93IG5hbWU9InV0aWxzIiB2YWx1ZT0idHJ1ZSIvPjx1aXNob3cgbmFtZT0idm9sdW1lIiB2YWx1ZT0idHJ1ZSIvPjx1aXNob3cgbmFtZT0icGxheWJhciIgdmFsdWU9InRydWUiLz48dWlzaG93IG5hbWU9InRhbGtpbmdoZWFkIiB2YWx1ZT0idHJ1ZSIvPjx1aXNob3cgbmFtZT0ic2lkZWJhcm9ucmlnaHQiIHZhbHVlPSJ0cnVlIi8+PHVpc2hvdyBuYW1lPSJ2aWV3Y2hhbmdlIiB2YWx1ZT0idHJ1ZSIvPjx1aXNob3cgbmFtZT0iYWx3YXlzU2NydW5jaCIgdmFsdWU9ImZhbHNlIi8+PHVpc2hvdyBuYW1lPSJpbml0aWFsZGlzcGxheW1vZGVpc25vcm1hbCIgdmFsdWU9InRydWUiLz48dWlyZXBsYWNlIG5hbWU9ImxvZ28iIHZhbHVlPSIiLz48dWlyZXBsYWNlIG5hbWU9ImJnaW1hZ2UiIHZhbHVlPSIiLz48dWlyZXBsYWNlIG5hbWU9ImluaXRpYWx0YWIiIHZhbHVlPSJvdXRsaW5lIi8+PHVpc2hvdyBuYW1lPSJjY3RleHRoaWdobGlnaHRpbmciIHZhbHVlPSJ0cnVlIi8+DQoJPC9sYXlvdXQ+DQoJPHByZWxvYWRlcj48c2V0Qm9vbCBuYW1lPSJkaXNhYmxlQXNzZXRQcmVsb2FkZXIiIHZhbHVlPSJ0cnVlIi8+PC9wcmVsb2FkZXI+PGxhbmd1YWdlIGlkPSJlbiI+DQoJCTwhLS0gZm9ybWF0IGZvciB1aWZvbnQgdmFsdWUgaXMgImZvbnQsc2l6ZSxpc2JvbGQsaXNpdGFsaWMsaXNzaGFkb3dlZCIgLS0+DQoJCTx1aWZvbnQgbmFtZT0iRk9OVF9RVUlaWklORyIgdmFsdWU9IlZlcmRhbmEsOSxmYWxzZSxmYWxzZSxmYWxzZSIvPg0KCQk8dWlmb250IG5hbWU9IkZPTlRfU0NSVUJTVEFUVVMiIHZhbHVlPSJWZXJkYW5hLDksdHJ1ZSxmYWxzZSx0cnVlIi8+DQoJCTx1aWZvbnQgbmFtZT0iRk9OVF9TQ1JVQlRJTUUiIHZhbHVlPSJWZXJkYW5hLDksZmFsc2UsZmFsc2UsdHJ1ZSIvPg0KCQk8dWlmb250IG5hbWU9IkZPTlRfRUxBUFNFRFRJTUUiIHZhbHVlPSJWZXJkYW5hLDksdHJ1ZSxmYWxzZSx0cnVlIi8+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+DQoJCTx1aWZvbnQgbmFtZT0iRk9OVF9PVVRMSU5FIiB2YWx1ZT0iVmVyZGFuYSwxMSxmYWxzZSxmYWxzZSx0cnVlIi8+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+DQoJCTx1aWZvbnQgbmFtZT0iRk9OVF9XSU5USVRMRSIgdmFsdWU9IlZlcmRhbmEsOSxmYWxzZSxmYWxzZSx0cnVlIi8+DQoJCTx1aWZvbnQgbmFtZT0iRk9OVF9BVFRBQ0hNRU5UUyIgdmFsdWU9IlZlcmRhbmEsMTEsZmFsc2UsZmFsc2UsdHJ1ZSIvPg0KCQk8IS0tcXVpeiBwb2QgYW5kIG1lc3NhZ2UgYm94IHRleHQgZm9udHMtLT4NCgkJPHVpZm9udCBuYW1lPSJGT05UX01TR0JPWF9XSU5USVRMRSIgdmFsdWU9IlZlcmRhbmEsMTEsdHJ1ZSxmYWxzZSx0cnVlIi8+DQoJCTx1aWZvbnQgbmFtZT0iRk9OVF9NU0dCT1hfTVNHIiB2YWx1ZT0iVmVyZGFuYSwxMSxmYWxzZSxmYWxzZSx0cnVlIi8+DQoJCTx1aWZvbnQgbmFtZT0iRk9OVF9NU0dCT1hfT1BUSU9OUyIgdmFsdWU9IlZlcmRhbmEsOSx0cnVlLGZhbHNlLHRydWUiLz4NCgkJPHVpZm9udCBuYW1lPSJGT05UX1FVSVpQT0RfUVVJWl9USVRMRSIgdmFsdWU9IlZlcmRhbmEsMTEsdHJ1ZSxmYWxzZSx0cnVlIi8+DQoJCTx1aWZvbnQgbmFtZT0iRk9OVF9RVUlaUE9EX1FVSVpfQVRURU1QVCIgdmFsdWU9IlZlcmRhbmEsOSxmYWxzZSxmYWxzZSx0cnVlIi8+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+DQoJCTx1aWZvbnQgbmFtZT0iRk9OVF9RVUlaUE9EX1FVRVNUSU9OX0FUVEVNUFRfVkFMVUUiIHZhbHVlPSJWZXJkYW5hLDksdHJ1ZSxmYWxzZSx0cnVlIi8+DQoJCTx1aWZvbnQgbmFtZT0iRk9OVF9RVUlaUE9EX1FVRVNUSU9OX1RBRyIgdmFsdWU9IlZlcmRhbmEsMTEsdHJ1ZSxmYWxzZSx0cnVlIi8+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+DQoJCTx1aWZvbnQgbmFtZT0iRk9OVF9RVUlaUE9EX1FVSVpfUVVFU1RJT05fQVRURU1QVEVEX1ZBTFVFIiB2YWx1ZT0iVmVyZGFuYSw5LHRydWUsZmFsc2UsdHJ1ZSIvPg0KCQk8dWlmb250IG5hbWU9IkZPTlRfUVVJWlBPRF9RVUlaX1NDT1JFX1RBRyIgdmFsdWU9IlZlcmRhbmEsMTEsdHJ1ZSxmYWxzZSx0cnVlIi8+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+DQoJCTwhLS0gc3Vic3RpdHV0aW9uOiAlbiA9PSBzbGlkZSBudW1iZXIgLS0+DQoJCTx1aXRleHQgbmFtZT0iVU5OQU1FRFNMSURFVElUTEUiIHZhbHVlPSJTbGlkZSAlbiIvPg0KCQk8IS0tIHN1YnN0aXR1dGlvbjogJW4gPT0gc2xpZGUgbnVtYmVyIC0tPg0KCQk8IS0tIHN1YnN0aXR1dGlvbjogJXQgPT0gdG90YWwgc2xpZGUgY291bnQgLS0+DQoJCTx1aXRleHQgbmFtZT0iU0NSVUJCQVJTVEFUVVNfU0xJREVJTkZPIiB2YWx1ZT0iU2xpZGUgJW4gLyAldCB8ICIvPg0KCQk8dWl0ZXh0IG5hbWU9IlNDUlVCQkFSU1RBVFVTX1NUT1BQRUQiIHZhbHVlPSJTdG9wcGVkIi8+DQoJCTx1aXRleHQgbmFtZT0iU0NSVUJCQVJTVEFUVVNfUExBWUlORyIgdmFsdWU9IlBsYXlpbmciLz4NCgkJPHVpdGV4dCBuYW1lPSJTQ1JVQkJBUlNUQVRVU19OT0FVRElPIiB2YWx1ZT0iTm8gQXVkaW8iLz4NCgkJPHVpdGV4dCBuYW1lPSJTQ1JVQkJBUlNUQVRVU19WSURQTEFZSU5HIiB2YWx1ZT0iVmlkZW8gUGxheWluZyIvPg0KCQk8dWl0ZXh0IG5hbWU9IlNDUlVCQkFSU1RBVFVTX0xPQURJTkciIHZhbHVlPSJMb2FkaW5nIi8+DQoJCTx1aXRleHQgbmFtZT0iU0NSVUJCQVJTVEFUVVNfQlVGRkVSSU5HIiB2YWx1ZT0iQnVmZmVyaW5nIi8+DQoJCTx1aXRleHQgbmFtZT0iU0NSVUJCQVJTVEFUVVNfUVVFU1RJT04iIHZhbHVlPSJBbnN3ZXIgUXVlc3Rpb24iLz4NCgkJPHVpdGV4dCBuYW1lPSJTQ1JVQkJBUlNUQVRVU19SRVZJRVdRVUlaIiB2YWx1ZT0iUmV2aWV3aW5nIFF1aXoiLz4NCgkJPCEtLSBzdWJzdGl0dXRpb246ICVtID09IG1pbnV0ZXMgcmVtYWluaW5nIC0tPg0KCQk8IS0tIHN1YnN0aXR1dGlvbjogJXMgPT0gc2Vjb25kcyByZW1haW5pbmcgLS0+DQoJCTx1aXRleHQgbmFtZT0iRUxBUFNFRCIgdmFsdWU9IiVtIE1pbnV0ZXMgJXMgU2Vjb25kcyBSZW1haW5pbmciLz4NCgkJPHVpdGV4dCBuYW1lPSJOT1RGT1VORCIgdmFsdWU9Ik5vdGhpbmcgRm91bmQiLz4NCgkJPHVpdGV4dCBuYW1lPSJBVFRBQ0hNRU5UUyIgdmFsdWU9IkF0dGFjaG1lbnRzIi8+DQoJCTwhLS0gc3Vic3RpdHV0aW9uOiAlcCA9PSBjdXJyZW50IHNwZWFrZXIncyB0aXRsZSAtLT4NCgkJPHVpdGV4dCBuYW1lPSJCSU9XSU5fVElUTEUiIHZhbHVlPSJCaW86ICVwIi8+DQoJCTx1aXRleHQgbmFtZT0iQklPQlROX1RJVExFIiB2YWx1ZT0iQmlvIi8+DQoJCTx1aXRleHQgbmFtZT0iRElWSURFUkJUTl9USVRMRSIgdmFsdWU9InwiLz4NCgkJPHVpdGV4dCBuYW1lPSJDT05UQUNUQlROX1RJVExFIiB2YWx1ZT0iQ29udGFjdCIvPg0KCQk8dWl0ZXh0IG5hbWU9IlRBQl9RVUlaIiB2YWx1ZT0iUXVpeiIvPg0KCQk8dWl0ZXh0IG5hbWU9IlRBQl9PVVRMSU5FIiB2YWx1ZT0iT3V0bGluZSIvPg0KCQk8dWl0ZXh0IG5hbWU9IlRBQl9USFVNQiIgdmFsdWU9IlRodW1iIi8+DQoJCTx1aXRleHQgbmFtZT0iVEFCX05PVEVTIiB2YWx1ZT0iTm90ZXMiLz4NCgkJPHVpdGV4dCBuYW1lPSJUQUJfU0VBUkNIIiB2YWx1ZT0iU2VhcmNoIi8+DQoJCTx1aXRleHQgbmFtZT0iU0xJREVfSEVBRElORyIgdmFsdWU9IlNsaWRlIFRpdGxlIi8+DQoJCTx1aXRleHQgbmFtZT0iRFVSQVRJT05fSEVBRElORyIgdmFsdWU9IkR1cmF0aW9uIi8+DQoJCTx1aXRleHQgbmFtZT0iU0VBUkNIX0hFQURJTkciIHZhbHVlPSJTZWFyY2ggZm9yIHRleHQ6Ii8+DQoJCTx1aXRleHQgbmFtZT0iVEhVTUJfSEVBRElORyIgdmFsdWU9IlNsaWRlIi8+DQoJCTx1aXRleHQgbmFtZT0iVEhVTUJfSU5GTyIgdmFsdWU9IlNsaWRlIFRpdGxlL0R1cmF0aW9uIi8+DQoJCTx1aXRleHQgbmFtZT0iQVRUQUNITkFNRV9IRUFESU5HIiB2YWx1ZT0iRmlsZSBOYW1lIi8+DQoJCTx1aXRleHQgbmFtZT0iQVRUQUNIU0laRV9IRUFESU5HIiB2YWx1ZT0iU2l6ZSIvPg0KCQk8dWl0ZXh0IG5hbWU9IlNMSURFX05PVEVTIiB2YWx1ZT0iU2xpZGUgTm90ZXMiLz4NCgkJPCEtLXF1aXogcG9kIGFuZCBtZXNzYWdlIGJveCB0ZXh0cy0tPg0KCQk8dWl0ZXh0IG5hbWU9IlFVSVpQT0RfUVVJWl9BVFRFTVBUIiB2YWx1ZT0iUXVpeiBBdHRlbXB0OiIvPg0KCQk8dWl0ZXh0IG5hbWU9IlFVSVpQT0RfUVVJWl9BVFRFTVBUX1ZBTFVFIiB2YWx1ZT0iJW4gb2YgJXQiLz4NCgkJPHVpdGV4dCBuYW1lPSJRVUlaUE9EX1FVSVpfU0NPUkUiIHZhbHVlPSJTY29yZWQ6Ii8+DQoJCTx1aXRleHQgbmFtZT0iUVVJWlBPRF9RVUlaX1BBU1NTQ09SRSIgdmFsdWU9IlBhc3NpbmcgU2NvcmU6Ii8+DQoJCTx1aXRleHQgbmFtZT0iUVVJWlBPRF9RVUlaX01BWFNDT1JFIiB2YWx1ZT0iTWF4IFNjb3JlOiIvPg0KCQk8dWl0ZXh0IG5hbWU9IlFVSVpQT0RfUVVFU0FUTVBUX1NUUiIgdmFsdWU9IkF0dGVtcHQ6ICVuIG9mICV0Ii8+DQoJCTx1aXRleHQgbmFtZT0iUVVJWlBPRF9RVUVTVFlQRV9TVFIiIHZhbHVlPSJUeXBlOiAlcyIvPg0KCQk8dWl0ZXh0IG5hbWU9IlFVSVpQT0RfUVVFU1RZUEVfR1JEIiB2YWx1ZT0iR3JhZGVkIi8+DQoJCTx1aXRleHQgbmFtZT0iUVVJWlBPRF9RVUVTVFlQRV9TVlkiIHZhbHVlPSJTdXJ2ZXkiLz4NCgkJPHVpdGV4dCBuYW1lPSJRVUlaUE9EX1FVSVpBVE1QVF9JTkYiIHZhbHVlPSJJbmZpbml0ZSIvPg0KCQk8dWl0ZXh0IG5hbWU9IlFVSVpQT0RfUVVFU0FUTVBUX0lORiIgdmFsdWU9IkluZmluaXRlIi8+DQoJCTx1aXRleHQgbmFtZT0iV0FSTklOR01TR19ZRVNTVFJJTkciIHZhbHVlPSJZZXMiLz4NCgkJPHVpdGV4dCBuYW1lPSJXQVJOSU5HTVNHX05PU1RSSU5HIiB2YWx1ZT0iTm8iLz4NCgkJPHVpdGV4dCBuYW1lPSJXQVJOSU5HTVNHX1RJVExFU1RSSU5HIiB2YWx1ZT0iUXVpeiBOYXZpZ2F0aW9uIFdhcm5pbmciLz4NCgkJPHVpdGV4dCBuYW1lPSJXQVJOSU5HTVNHX01TR1NUUklORyIgdmFsdWU9IlRoZXJlIGFyZSB1bi1hdHRlbXB0ZWQgcXVlc3Rpb25zIGluIHRoaXMgUXVpei4NCg0KQ2xpY2tpbmcgWWVzIHdpbGwgdGFrZSB5b3Ugb3V0IG9mIHRoZSBRdWl6LiBDbGljayBObyB0byBjb250aW51ZSB0aGUgUXVpei4iLz4NCgkJPHVpdGV4dCBuYW1lPSJJTkZPUk1BVElPTl9IMjY0X0ZMQVNIUExBWUVSIiB2YWx1ZT0iVGhlIGN1cnJlbnQgdmVyc2lvbiBvZiBGbGFzaCBQbGF5ZXIgaW5zdGFsbGVkIG9uIHlvdXIgbWFjaGluZSBkb2VzIG5vdCBzdXBwb3J0IHRoaXMgdmlkZW8uIENsaWNrIG9uIHRoZSB2aWRlbyBhcmVhIHRvIGRvd25sb2FkIHRoZSBsYXRlc3QgRmxhc2ggUGxheWVyLiIvPg0KCQk8IS0tIHN1YnN0aXR1dGlvbjogJXAgPT0gcHJlc2VudGF0aW9uIHRpdGxlIC0tPg0KCQk8IS0tIHN1YnN0aXR1dGlvbjogJXMgPT0gc2xpZGUgdGl0bGUgLS0+DQoJCTwhLS0gc3Vic3RpdHV0aW9uOiAlbiA9PSBzbGlkZSBudW1iZXIgLS0+DQoJCTx1aXRleHQgbmFtZT0iQk9PS01BUksiIHZhbHVlPSJBZG9iZSBQcmVzZW50ZXIgLSAlcCIvPg0KCQk8IS0tIHN1YnN0aXR1dGlvbjogJXAgPT0gcHJlc2VudGF0aW9uIHRpdGxlIC0tPg0KCQk8IS0tIHN1YnN0aXR1dGlvbjogJXMgPT0gc2xpZGUgdGl0bGUgLS0+DQoJCTwhLS0gc3Vic3RpdHV0aW9uOiAlbiA9PSBzbGlkZSBudW1iZXIgLS0+DQoJCTx1aXRleHQgbmFtZT0iQk9PS01BUktTTElERSIgdmFsdWU9IkFkb2JlIFByZXNlbnRlciAtICVwICVzIi8+DQoJCTx1aXRleHQgbmFtZT0iU0hPV1NJREVCQVIiIHZhbHVlPSJTaG93IHNpZGViYXIgdG8gcGFydGljaXBhbnRzIi8+DQoJCTx1aXRleHQgbmFtZT0iTVVURSIgdmFsdWU9Ik11dGUiLz4NCgkJPHVpdGV4dCBuYW1lPSJET0NXUkFQX1RJVExFIiB2YWx1ZT0iUHJlc2VudGVyIEZpbGUgQXR0YWNobWVudCIvPg0KCQk8dWl0ZXh0IG5hbWU9IkRPQ1dSQVBfTVNHIiB2YWx1ZT0iU2F2ZSB0byBNeSBDb21wdXRlciIvPg0KCQk8dWl0ZXh0IG5hbWU9IkRPQ1dSQVBfUFJPTVBUIiB2YWx1ZT0iQ2xpY2sgdG8gRG93bmxvYWQiLz4NCgkJPHVpdGV4dCBuYW1lPSJDT1VSU0VfU1RBVFVTIiB2YWx1ZT0iTW9kdWxlIFN0YXR1cyIvPg0KCQk8dWl0ZXh0IG5hbWU9IlBBU1NFRF9TVFJJTkciIHZhbHVlPSJQYXNzZWQiLz4NCgkJPHVpdGV4dCBuYW1lPSJGQUlMRURfU1RSSU5HIiB2YWx1ZT0iRmFpbGVkIi8+DQoJCTx1aXRleHQgbmFtZT0iQVRUQUNITUVOVF9QUkVWSUVXX1dBUk5JTkdNU0dfVElUTEVTVFJJTkciIHZhbHVlPSJBdHRhY2htZW50IFdhcm5pbmciLz4NCgkJPHVpdGV4dCBuYW1lPSJBVFRBQ0hNRU5UX1BSRVZJRVdfV0FSTklOR01TRyIgdmFsdWU9IkF0dGFjaG1lbnRzIGRvIG5vdCBvcGVuIGluIFByZXZpZXcgbW9kZS4gUGxlYXNlIHVzZSBwdWJsaXNoIHRvIHNlZSB0aGUgcmVzdWx0cyIvPg0KCQk8dWl0ZXh0IG5hbWU9IkNPTExBQl9MT0NBTF9QTEFZQkFDS19NU0ciIHZhbHVlPSJDb250ZW50IGlzIGJlaW5nIHBsYXllZCBsb2NhbGx5LiBDb2xsYWJvcmF0aW9uIGRvZXMgbm90IHdvcmsgaW4gdGhpcyBtb2RlIi8+DQoJCTx1aXRleHQgbmFtZT0iQ09MTEFCX0xPQ0FMX1BMQVlCQUNLX1RJVExFIiB2YWx1ZT0iTG9jYWwgUGxheWJhY2siLz4NCgkJPHVpdGV4dCBuYW1lPSJDT0xMQUJfTE9DQUxfUExBWUJBQ0tCVE4iIHZhbHVlPSJPayIvPg0KCTwvbGFuZ3VhZ2U+DQoJPGxhbmd1YWdlIGlkPSJkZSI+DQoJCTwhLS0gZm9ybWF0IGZvciB1aWZvbnQgdmFsdWUgaXMgImZvbnQsc2l6ZSxpc2JvbGQsaXNpdGFsaWMsaXNzaGFkb3dlZCIgLS0+DQoJCTx1aWZvbnQgbmFtZT0iRk9OVF9RVUlaWklORyIgdmFsdWU9IlZlcmRhbmEsOSxmYWxzZSxmYWxzZSxmYWxzZSIvPg0KCQk8dWlmb250IG5hbWU9IkZPTlRfU0NSVUJTVEFUVVMiIHZhbHVlPSJWZXJkYW5hLDksdHJ1ZSxmYWxzZSx0cnVlIi8+DQoJCTx1aWZvbnQgbmFtZT0iRk9OVF9TQ1JVQlRJTUUiIHZhbHVlPSJWZXJkYW5hLDksZmFsc2UsZmFsc2UsdHJ1ZSIvPg0KCQk8dWlmb250IG5hbWU9IkZPTlRfRUxBUFNFRFRJTUUiIHZhbHVlPSJWZXJkYW5hLDksdHJ1ZSxmYWxzZSx0cnVlIi8+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+DQoJCTx1aWZvbnQgbmFtZT0iRk9OVF9PVVRMSU5FIiB2YWx1ZT0iVmVyZGFuYSwxMSxmYWxzZSxmYWxzZSx0cnVlIi8+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+DQoJCTx1aWZvbnQgbmFtZT0iRk9OVF9XSU5USVRMRSIgdmFsdWU9IlZlcmRhbmEsOSxmYWxzZSxmYWxzZSx0cnVlIi8+DQoJCTx1aWZvbnQgbmFtZT0iRk9OVF9BVFRBQ0hNRU5UUyIgdmFsdWU9IlZlcmRhbmEsMTEsZmFsc2UsZmFsc2UsdHJ1ZSIvPg0KCQk8IS0tcXVpeiBwb2QgYW5kIG1lc3NhZ2UgYm94IHRleHQgZm9udHMtLT4NCgkJPHVpZm9udCBuYW1lPSJGT05UX01TR0JPWF9XSU5USVRMRSIgdmFsdWU9IlZlcmRhbmEsMTEsdHJ1ZSxmYWxzZSx0cnVlIi8+DQoJCTx1aWZvbnQgbmFtZT0iRk9OVF9NU0dCT1hfTVNHIiB2YWx1ZT0iVmVyZGFuYSwxMSxmYWxzZSxmYWxzZSx0cnVlIi8+DQoJCTx1aWZvbnQgbmFtZT0iRk9OVF9NU0dCT1hfT1BUSU9OUyIgdmFsdWU9IlZlcmRhbmEsOSx0cnVlLGZhbHNlLHRydWUiLz4NCgkJPHVpZm9udCBuYW1lPSJGT05UX1FVSVpQT0RfUVVJWl9USVRMRSIgdmFsdWU9IlZlcmRhbmEsMTEsdHJ1ZSxmYWxzZSx0cnVlIi8+DQoJCTx1aWZvbnQgbmFtZT0iRk9OVF9RVUlaUE9EX1FVSVpfQVRURU1QVCIgdmFsdWU9IlZlcmRhbmEsOSxmYWxzZSxmYWxzZSx0cnVlIi8+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+DQoJCTx1aWZvbnQgbmFtZT0iRk9OVF9RVUlaUE9EX1FVRVNUSU9OX0FUVEVNUFRfVkFMVUUiIHZhbHVlPSJWZXJkYW5hLDksdHJ1ZSxmYWxzZSx0cnVlIi8+DQoJCTx1aWZvbnQgbmFtZT0iRk9OVF9RVUlaUE9EX1FVRVNUSU9OX1RBRyIgdmFsdWU9IlZlcmRhbmEsMTEsdHJ1ZSxmYWxzZSx0cnVlIi8+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+DQoJCTx1aWZvbnQgbmFtZT0iRk9OVF9RVUlaUE9EX1FVSVpfUVVFU1RJT05fQVRURU1QVEVEX1ZBTFVFIiB2YWx1ZT0iVmVyZGFuYSw5LHRydWUsZmFsc2UsdHJ1ZSIvPg0KCQk8dWlmb250IG5hbWU9IkZPTlRfUVVJWlBPRF9RVUlaX1NDT1JFX1RBRyIgdmFsdWU9IlZlcmRhbmEsMTEsdHJ1ZSxmYWxzZSx0cnVlIi8+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+DQoJCTwhLS0gc3Vic3RpdHV0aW9uOiAlbiA9PSBzbGlkZSBudW1iZXIgLS0+DQoJCTx1aXRleHQgbmFtZT0iVU5OQU1FRFNMSURFVElUTEUiIHZhbHVlPSJGb2xpZSAlbiIvPg0KCQk8IS0tIHN1YnN0aXR1dGlvbjogJW4gPT0gc2xpZGUgbnVtYmVyIC0tPg0KCQk8IS0tIHN1YnN0aXR1dGlvbjogJXQgPT0gdG90YWwgc2xpZGUgY291bnQgLS0+DQoJCTx1aXRleHQgbmFtZT0iU0NSVUJCQVJTVEFUVVNfU0xJREVJTkZPIiB2YWx1ZT0iRm9saWUgJW4gLyAldCB8ICIvPg0KCQk8dWl0ZXh0IG5hbWU9IlNDUlVCQkFSU1RBVFVTX1NUT1BQRUQiIHZhbHVlPSJCZWVuZGV0Ii8+DQoJCTx1aXRleHQgbmFtZT0iU0NSVUJCQVJTVEFUVVNfUExBWUlORyIgdmFsdWU9IldpZWRlcmdhYmUiLz4NCgkJPHVpdGV4dCBuYW1lPSJTQ1JVQkJBUlNUQVRVU19OT0FVRElPIiB2YWx1ZT0iS2VpbiBBdWRpbyIvPg0KCQk8dWl0ZXh0IG5hbWU9IlNDUlVCQkFSU1RBVFVTX1ZJRFBMQVlJTkciIHZhbHVlPSJWaWRlbyB3aXJkIGFiZ2VzcGllbHQiLz4NCgkJPHVpdGV4dCBuYW1lPSJTQ1JVQkJBUlNUQVRVU19MT0FESU5HIiB2YWx1ZT0iTGFkZW4iLz4NCgkJPHVpdGV4dCBuYW1lPSJTQ1JVQkJBUlNUQVRVU19CVUZGRVJJTkciIHZhbHVlPSJQdWZmZXJuIi8+DQoJCTx1aXRleHQgbmFtZT0iU0NSVUJCQVJTVEFUVVNfUVVFU1RJT04iIHZhbHVlPSJGcmFnZSBiZWFudHdvcnRlbiIvPg0KCQk8dWl0ZXh0IG5hbWU9IlNDUlVCQkFSU1RBVFVTX1JFVklFV1FVSVoiIHZhbHVlPSJOb2NobWFscyBkdXJjaHNlaGVuIi8+DQoJCTwhLS0gc3Vic3RpdHV0aW9uOiAlbSA9PSBtaW51dGVzIHJlbWFpbmluZyAtLT4NCgkJPCEtLSBzdWJzdGl0dXRpb246ICVzID09IHNlY29uZHMgcmVtYWluaW5nIC0tPg0KCQk8dWl0ZXh0IG5hbWU9IkVMQVBTRUQiIHZhbHVlPSJSZXN0ZGF1ZXI6ICVtIE1pbnV0ZW4gJXMgU2VrdW5kZW4iLz4NCgkJPHVpdGV4dCBuYW1lPSJOT1RGT1VORCIgdmFsdWU9Ik5pY2h0cyBnZWZ1bmRlbiIvPg0KCQk8dWl0ZXh0IG5hbWU9IkFUVEFDSE1FTlRTIiB2YWx1ZT0iQW5sYWdlbiIvPg0KCQk8IS0tIHN1YnN0aXR1dGlvbjogJXAgPT0gY3VycmVudCBzcGVha2VyJ3MgdGl0bGUgLS0+DQoJCTx1aXRleHQgbmFtZT0iQklPV0lOX1RJVExFIiB2YWx1ZT0iU3ByZWNoZXI6ICVwIi8+DQoJCTx1aXRleHQgbmFtZT0iQklPQlROX1RJVExFIiB2YWx1ZT0iU3ByZWNoZXIiLz4NCgkJPHVpdGV4dCBuYW1lPSJESVZJREVSQlROX1RJVExFIiB2YWx1ZT0ifCIvPg0KCQk8dWl0ZXh0IG5hbWU9IkNPTlRBQ1RCVE5fVElUTEUiIHZhbHVlPSJLb250YWt0Ii8+DQoJCTx1aXRleHQgbmFtZT0iVEFCX1FVSVoiIHZhbHVlPSJRdWl6Ii8+DQoJCTx1aXRleHQgbmFtZT0iVEFCX09VVExJTkUiIHZhbHVlPSJTdHJ1a3R1ciIvPg0KCQk8dWl0ZXh0IG5hbWU9IlRBQl9USFVNQiIgdmFsdWU9Ik1pbmlhdHVyIi8+DQoJCTx1aXRleHQgbmFtZT0iVEFCX05PVEVTIiB2YWx1ZT0iTm90aXplbiIvPg0KCQk8dWl0ZXh0IG5hbWU9IlRBQl9TRUFSQ0giIHZhbHVlPSJTdWNoZW4iLz4NCgkJPHVpdGV4dCBuYW1lPSJTTElERV9IRUFESU5HIiB2YWx1ZT0iRm9saWVudGl0ZWwiLz4NCgkJPHVpdGV4dCBuYW1lPSJEVVJBVElPTl9IRUFESU5HIiB2YWx1ZT0iRGF1ZXIiLz4NCgkJPHVpdGV4dCBuYW1lPSJTRUFSQ0hfSEVBRElORyIgdmFsdWU9IlRleHQgc3VjaGVuOiIvPg0KCQk8dWl0ZXh0IG5hbWU9IlRIVU1CX0hFQURJTkciIHZhbHVlPSJGb2xpZSIvPg0KCQk8dWl0ZXh0IG5hbWU9IlRIVU1CX0lORk8iIHZhbHVlPSJGb2xpZW50aXRlbC9EYXVlciIvPg0KCQk8dWl0ZXh0IG5hbWU9IkFUVEFDSE5BTUVfSEVBRElORyIgdmFsdWU9IkRhdGVpbmFtZSIvPg0KCQk8dWl0ZXh0IG5hbWU9IkFUVEFDSFNJWkVfSEVBRElORyIgdmFsdWU9Ikdyw7bDn2UiLz4NCgkJPHVpdGV4dCBuYW1lPSJTTElERV9OT1RFUyIgdmFsdWU9IkZvbGllbm5vdGl6ZW4iLz4NCgkJPCEtLXF1aXogcG9kIGFuZCBtZXNzYWdlIGJveCB0ZXh0cy0tPg0KCQk8dWl0ZXh0IG5hbWU9IlFVSVpQT0RfUVVJWl9BVFRFTVBUIiB2YWx1ZT0iUXVpenZlcnN1Y2g6Ii8+DQoJCTx1aXRleHQgbmFtZT0iUVVJWlBPRF9RVUlaX0FUVEVNUFRfVkFMVUUiIHZhbHVlPSIlbiB2b24gJXQiLz4NCgkJPHVpdGV4dCBuYW1lPSJRVUlaUE9EX1FVSVpfU0NPUkUiIHZhbHVlPSJFcnJlaWNodDoiLz4NCgkJPHVpdGV4dCBuYW1lPSJRVUlaUE9EX1FVSVpfUEFTU1NDT1JFIiB2YWx1ZT0iTWluZGVzdHB1bmt0emFobDoiLz4NCgkJPHVpdGV4dCBuYW1lPSJRVUlaUE9EX1FVSVpfTUFYU0NPUkUiIHZhbHVlPSJNYXhpbWFsZSBQdW5rdHphaGw6Ii8+DQoJCTx1aXRleHQgbmFtZT0iUVVJWlBPRF9RVUVTQVRNUFRfU1RSIiB2YWx1ZT0iVmVyc3VjaDogJW4gdm9uICV0Ii8+DQoJCTx1aXRleHQgbmFtZT0iUVVJWlBPRF9RVUVTVFlQRV9TVFIiIHZhbHVlPSJUeXA6ICVzIi8+DQoJCTx1aXRleHQgbmFtZT0iUVVJWlBPRF9RVUVTVFlQRV9HUkQiIHZhbHVlPSJCZXdlcnRldCIvPg0KCQk8dWl0ZXh0IG5hbWU9IlFVSVpQT0RfUVVFU1RZUEVfU1ZZIiB2YWx1ZT0iVW1mcmFnZSIvPg0KCQk8dWl0ZXh0IG5hbWU9IlFVSVpQT0RfUVVJWkFUTVBUX0lORiIgdmFsdWU9IlVuZW5kbGljaCIvPg0KCQk8dWl0ZXh0IG5hbWU9IlFVSVpQT0RfUVVFU0FUTVBUX0lORiIgdmFsdWU9IlVuZW5kbGljaCIvPg0KCQk8dWl0ZXh0IG5hbWU9IldBUk5JTkdNU0dfWUVTU1RSSU5HIiB2YWx1ZT0iSmEiLz4NCgkJPHVpdGV4dCBuYW1lPSJXQVJOSU5HTVNHX05PU1RSSU5HIiB2YWx1ZT0iTmVpbiIvPg0KCQk8dWl0ZXh0IG5hbWU9IldBUk5JTkdNU0dfVElUTEVTVFJJTkciIHZhbHVlPSJRdWl6bmF2aWdhdGlvbnN3YXJudW5nIi8+DQoJCTx1aXRleHQgbmFtZT0iV0FSTklOR01TR19NU0dTVFJJTkciIHZhbHVlPSJJbiBkaWVzZW0gUXVpeiBnaWJ0IGVzIHVuYmVhbnR3b3J0ZXRlIEZyYWdlbi4NCg0KV2VubiBTaWUgYXVmICZxdW90O0phJnF1b3Q7IGtsaWNrZW4sIHdpcmQgZGFzIFF1aXogYmVlbmRldC4gS2xpY2tlbiBTaWUgYXVmICZxdW90O05laW4mcXVvdDssIHVtIG1pdCBkZW0gUXVpeiBmb3J0enVmYWhyZW4uIi8+DQoJCTx1aXRleHQgbmFtZT0iSU5GT1JNQVRJT05fSDI2NF9GTEFTSFBMQVlFUiIgdmFsdWU9IkRhcyBWaWRlbyB3aXJkIHZvbiBkZXIgbW9tZW50YW4gYXVmIGRpZXNlbSBDb21wdXRlciBpbnN0YWxsaWVydGVuIFZlcnNpb24gdm9uIEZsYXNoIFBsYXllciBuaWNodCB1bnRlcnN0w7x0enQuIEtsaWNrZW4gU2llIGF1ZiBkZW4gVmlkZW9iZXJlaWNoLCB1bSBkaWUgYWt0dWVsbGUgVmVyc2lvbiB2b24gRmxhc2ggUGxheWVyIGhlcnVudGVyenVsYWRlbi4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RGVuIFRlaWxuZWhtZXJuIGRpZSBTZWl0ZW5sZWlzdGUgYW56ZWlnZW4iLz4NCgkJPHVpdGV4dCBuYW1lPSJNVVRFIiB2YWx1ZT0iVG9uIGF1cyIvPg0KCQk8dWl0ZXh0IG5hbWU9IkRPQ1dSQVBfVElUTEUiIHZhbHVlPSJQcmVzZW50ZXItQW5oYW5nIi8+DQoJCTx1aXRleHQgbmFtZT0iRE9DV1JBUF9NU0ciIHZhbHVlPSJBdWYgbWVpbmVtIEFyYmVpdHNwbGF0eiBzcGVpY2hlcm4iLz4NCgkJPHVpdGV4dCBuYW1lPSJET0NXUkFQX1BST01QVCIgdmFsdWU9Ilp1bSBIZXJ1bnRlcmxhZGVuIGtsaWNrZW4iLz4NCgkJPHVpdGV4dCBuYW1lPSJDT1VSU0VfU1RBVFVTIiB2YWx1ZT0iTW9kdWxzdGF0dXMiLz4NCgkJPHVpdGV4dCBuYW1lPSJQQVNTRURfU1RSSU5HIiB2YWx1ZT0iRXJmb2xncmVpY2giLz4NCgkJPHVpdGV4dCBuYW1lPSJGQUlMRURfU1RSSU5HIiB2YWx1ZT0iRmVobGdlc2NobGFnZW4iLz4NCgkJPHVpdGV4dCBuYW1lPSJBVFRBQ0hNRU5UX1BSRVZJRVdfV0FSTklOR01TR19USVRMRVNUUklORyIgdmFsdWU9Ildhcm51bmcgYmVpbSDDlmZmbmVuIHZvbiBBbmxhZ2VuIi8+DQoJCTx1aXRleHQgbmFtZT0iQVRUQUNITUVOVF9QUkVWSUVXX1dBUk5JTkdNU0ciIHZhbHVlPSJBbmjDpG5nZSBrw7ZubmVuIG5pY2h0IGltIFZvcnNjaGF1LU1vZHVzIGdlw7ZmZm5ldCB3ZXJkZW4uIFZlcndlbmRlbiBTaWUg4oCeVmVyw7ZmZmVudGxpY2hlbuKAnCwgdW0gZGllIEVyZ2Vibmlzc2UgYW56dXplaWdlbi4iLz4NCgkJPHVpdGV4dCBuYW1lPSJDT0xMQUJfTE9DQUxfUExBWUJBQ0tfTVNHIiB2YWx1ZT0iSW5oYWx0IHdpcmQgbG9rYWwgZ2VzcGllbHQuIFp1c2FtbWVuYXJiZWl0IGZ1bmt0aW9uaWVydCBpbiBkaWVzZW0gTW9kdXMgbmljaHQuIi8+DQoJCTx1aXRleHQgbmFtZT0iQ09MTEFCX0xPQ0FMX1BMQVlCQUNLX1RJVExFIiB2YWx1ZT0iTG9rYWxlIFdpZWRlcmdhYmUiLz4NCgkJPHVpdGV4dCBuYW1lPSJDT0xMQUJfTE9DQUxfUExBWUJBQ0tCVE4iIHZhbHVlPSJPSyIvPg0KCTwvbGFuZ3VhZ2U+DQoJPGxhbmd1YWdlIGlkPSJmciI+DQoJCTwhLS0gZm9ybWF0IGZvciB1aWZvbnQgdmFsdWUgaXMgImZvbnQsc2l6ZSxpc2JvbGQsaXNpdGFsaWMsaXNzaGFkb3dlZCIgLS0+DQoJCTx1aWZvbnQgbmFtZT0iRk9OVF9RVUlaWklORyIgdmFsdWU9IlZlcmRhbmEsOSxmYWxzZSxmYWxzZSxmYWxzZSIvPg0KCQk8dWlmb250IG5hbWU9IkZPTlRfU0NSVUJTVEFUVVMiIHZhbHVlPSJWZXJkYW5hLDksdHJ1ZSxmYWxzZSx0cnVlIi8+DQoJCTx1aWZvbnQgbmFtZT0iRk9OVF9TQ1JVQlRJTUUiIHZhbHVlPSJWZXJkYW5hLDksZmFsc2UsZmFsc2UsdHJ1ZSIvPg0KCQk8dWlmb250IG5hbWU9IkZPTlRfRUxBUFNFRFRJTUUiIHZhbHVlPSJWZXJkYW5hLDksdHJ1ZSxmYWxzZSx0cnVlIi8+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+DQoJCTx1aWZvbnQgbmFtZT0iRk9OVF9PVVRMSU5FIiB2YWx1ZT0iVmVyZGFuYSwxMSxmYWxzZSxmYWxzZSx0cnVlIi8+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+DQoJCTx1aWZvbnQgbmFtZT0iRk9OVF9XSU5USVRMRSIgdmFsdWU9IlZlcmRhbmEsOSxmYWxzZSxmYWxzZSx0cnVlIi8+DQoJCTx1aWZvbnQgbmFtZT0iRk9OVF9BVFRBQ0hNRU5UUyIgdmFsdWU9IlZlcmRhbmEsMTEsZmFsc2UsZmFsc2UsdHJ1ZSIvPg0KCQk8IS0tcXVpeiBwb2QgYW5kIG1lc3NhZ2UgYm94IHRleHQgZm9udHMtLT4NCgkJPHVpZm9udCBuYW1lPSJGT05UX01TR0JPWF9XSU5USVRMRSIgdmFsdWU9IlZlcmRhbmEsMTEsdHJ1ZSxmYWxzZSx0cnVlIi8+DQoJCTx1aWZvbnQgbmFtZT0iRk9OVF9NU0dCT1hfTVNHIiB2YWx1ZT0iVmVyZGFuYSwxMSxmYWxzZSxmYWxzZSx0cnVlIi8+DQoJCTx1aWZvbnQgbmFtZT0iRk9OVF9NU0dCT1hfT1BUSU9OUyIgdmFsdWU9IlZlcmRhbmEsOSx0cnVlLGZhbHNlLHRydWUiLz4NCgkJPHVpZm9udCBuYW1lPSJGT05UX1FVSVpQT0RfUVVJWl9USVRMRSIgdmFsdWU9IlZlcmRhbmEsMTEsdHJ1ZSxmYWxzZSx0cnVlIi8+DQoJCTx1aWZvbnQgbmFtZT0iRk9OVF9RVUlaUE9EX1FVSVpfQVRURU1QVCIgdmFsdWU9IlZlcmRhbmEsOSxmYWxzZSxmYWxzZSx0cnVlIi8+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+DQoJCTx1aWZvbnQgbmFtZT0iRk9OVF9RVUlaUE9EX1FVRVNUSU9OX0FUVEVNUFRfVkFMVUUiIHZhbHVlPSJWZXJkYW5hLDksdHJ1ZSxmYWxzZSx0cnVlIi8+DQoJCTx1aWZvbnQgbmFtZT0iRk9OVF9RVUlaUE9EX1FVRVNUSU9OX1RBRyIgdmFsdWU9IlZlcmRhbmEsMTEsdHJ1ZSxmYWxzZSx0cnVlIi8+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+DQoJCTx1aWZvbnQgbmFtZT0iRk9OVF9RVUlaUE9EX1FVSVpfUVVFU1RJT05fQVRURU1QVEVEX1ZBTFVFIiB2YWx1ZT0iVmVyZGFuYSw5LHRydWUsZmFsc2UsdHJ1ZSIvPg0KCQk8dWlmb250IG5hbWU9IkZPTlRfUVVJWlBPRF9RVUlaX1NDT1JFX1RBRyIgdmFsdWU9IlZlcmRhbmEsMTEsdHJ1ZSxmYWxzZSx0cnVlIi8+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+DQoJCTwhLS0gc3Vic3RpdHV0aW9uOiAlbiA9PSBzbGlkZSBudW1iZXIgLS0+DQoJCTx1aXRleHQgbmFtZT0iVU5OQU1FRFNMSURFVElUTEUiIHZhbHVlPSJEaWFwb3NpdGl2ZSAlbiIvPg0KCQk8IS0tIHN1YnN0aXR1dGlvbjogJW4gPT0gc2xpZGUgbnVtYmVyIC0tPg0KCQk8IS0tIHN1YnN0aXR1dGlvbjogJXQgPT0gdG90YWwgc2xpZGUgY291bnQgLS0+DQoJCTx1aXRleHQgbmFtZT0iU0NSVUJCQVJTVEFUVVNfU0xJREVJTkZPIiB2YWx1ZT0iRGlhcG9zaXRpdmUgJW4gLyAldCB8ICIvPg0KCQk8dWl0ZXh0IG5hbWU9IlNDUlVCQkFSU1RBVFVTX1NUT1BQRUQiIHZhbHVlPSJBcnLDqnTDqWUiLz4NCgkJPHVpdGV4dCBuYW1lPSJTQ1JVQkJBUlNUQVRVU19QTEFZSU5HIiB2YWx1ZT0iTGVjdHVyZSIvPg0KCQk8dWl0ZXh0IG5hbWU9IlNDUlVCQkFSU1RBVFVTX05PQVVESU8iIHZhbHVlPSJQYXMgZGUgc29uIi8+DQoJCTx1aXRleHQgbmFtZT0iU0NSVUJCQVJTVEFUVVNfVklEUExBWUlORyIgdmFsdWU9IkxlY3R1cmUgdmlkw6lvIGVuIGNvdXJzIi8+DQoJCTx1aXRleHQgbmFtZT0iU0NSVUJCQVJTVEFUVVNfTE9BRElORyIgdmFsdWU9IkNoYXJnZW1lbnQgZW4gY291cnMiLz4NCgkJPHVpdGV4dCBuYW1lPSJTQ1JVQkJBUlNUQVRVU19CVUZGRVJJTkciIHZhbHVlPSJNaXNlIGVuIG3DqW1vaXJlIi8+DQoJCTx1aXRleHQgbmFtZT0iU0NSVUJCQVJTVEFUVVNfUVVFU1RJT04iIHZhbHVlPSJSw6lwb25kcmUgw6AgbGEgcXVlc3Rpb24iLz4NCgkJPHVpdGV4dCBuYW1lPSJTQ1JVQkJBUlNUQVRVU19SRVZJRVdRVUlaIiB2YWx1ZT0iUsOpdmlzaW9uIGR1IHF1ZXN0aW9ubmFpcmUiLz4NCgkJPCEtLSBzdWJzdGl0dXRpb246ICVtID09IG1pbnV0ZXMgcmVtYWluaW5nIC0tPg0KCQk8IS0tIHN1YnN0aXR1dGlvbjogJXMgPT0gc2Vjb25kcyByZW1haW5pbmcgLS0+DQoJCTx1aXRleHQgbmFtZT0iRUxBUFNFRCIgdmFsdWU9IiVtIG1pbnV0ZXMgJXMgc2Vjb25kZXMgcmVzdGFudGVzIi8+DQoJCTx1aXRleHQgbmFtZT0iTk9URk9VTkQiIHZhbHVlPSJSaWVuIHRyb3V2w6kiLz4NCgkJPHVpdGV4dCBuYW1lPSJBVFRBQ0hNRU5UUyIgdmFsdWU9IlBpw6hjZXMgam9pbnRlcyIvPg0KCQk8IS0tIHN1YnN0aXR1dGlvbjogJXAgPT0gY3VycmVudCBzcGVha2VyJ3MgdGl0bGUgLS0+DQoJCTx1aXRleHQgbmFtZT0iQklPV0lOX1RJVExFIiB2YWx1ZT0iQmlvIDogJXAiLz4NCgkJPHVpdGV4dCBuYW1lPSJCSU9CVE5fVElUTEUiIHZhbHVlPSJCaW8gOiIvPg0KCQk8dWl0ZXh0IG5hbWU9IkRJVklERVJCVE5fVElUTEUiIHZhbHVlPSJ8Ii8+DQoJCTx1aXRleHQgbmFtZT0iQ09OVEFDVEJUTl9USVRMRSIgdmFsdWU9IkNvbnRhY3QiLz4NCgkJPHVpdGV4dCBuYW1lPSJUQUJfUVVJWiIgdmFsdWU9IlF1aXoiLz4NCgkJPHVpdGV4dCBuYW1lPSJUQUJfT1VUTElORSIgdmFsdWU9IlBsYW4iLz4NCgkJPHVpdGV4dCBuYW1lPSJUQUJfVEhVTUIiIHZhbHVlPSJEaWFwb3MiLz4NCgkJPHVpdGV4dCBuYW1lPSJUQUJfTk9URVMiIHZhbHVlPSJOb3RlcyIvPg0KCQk8dWl0ZXh0IG5hbWU9IlRBQl9TRUFSQ0giIHZhbHVlPSJSZWNoZXJjaGUiLz4NCgkJPHVpdGV4dCBuYW1lPSJTTElERV9IRUFESU5HIiB2YWx1ZT0iVGl0cmUgZGUgbGEgZGlhcG9zaXRpdmUiLz4NCgkJPHVpdGV4dCBuYW1lPSJEVVJBVElPTl9IRUFESU5HIiB2YWx1ZT0iRHVyw6llIi8+DQoJCTx1aXRleHQgbmFtZT0iU0VBUkNIX0hFQURJTkciIHZhbHVlPSJSZWNoZXJjaGUgZGUgdGV4dGUgOiIvPg0KCQk8dWl0ZXh0IG5hbWU9IlRIVU1CX0hFQURJTkciIHZhbHVlPSJEaWFwb3NpdGl2ZSIvPg0KCQk8dWl0ZXh0IG5hbWU9IlRIVU1CX0lORk8iIHZhbHVlPSJUaXRyZS9kdXLDqWUiLz4NCgkJPHVpdGV4dCBuYW1lPSJBVFRBQ0hOQU1FX0hFQURJTkciIHZhbHVlPSJOb20gZGUgZmljaGllciIvPg0KCQk8dWl0ZXh0IG5hbWU9IkFUVEFDSFNJWkVfSEVBRElORyIgdmFsdWU9IlRhaWxsZSIvPg0KCQk8dWl0ZXh0IG5hbWU9IlNMSURFX05PVEVTIiB2YWx1ZT0iQ29tbWVudGFpcmVzIGRlcyBkaWFwb3NpdGl2ZXMiLz4NCgkJPCEtLXF1aXogcG9kIGFuZCBtZXNzYWdlIGJveCB0ZXh0cy0tPg0KCQk8dWl0ZXh0IG5hbWU9IlFVSVpQT0RfUVVJWl9BVFRFTVBUIiB2YWx1ZT0iVGVudGF0aXZlIGRlIHF1ZXN0aW9ubmFpcmUgOiIvPg0KCQk8dWl0ZXh0IG5hbWU9IlFVSVpQT0RfUVVJWl9BVFRFTVBUX1ZBTFVFIiB2YWx1ZT0iJW4gc3VyICV0Ii8+DQoJCTx1aXRleHQgbmFtZT0iUVVJWlBPRF9RVUlaX1NDT1JFIiB2YWx1ZT0iTm90ZSBvYnRlbnVlIDoiLz4NCgkJPHVpdGV4dCBuYW1lPSJRVUlaUE9EX1FVSVpfUEFTU1NDT1JFIiB2YWx1ZT0iTm90ZSBkJ2FkbWlzc2liaWxpdMOpwqA6Ii8+DQoJCTx1aXRleHQgbmFtZT0iUVVJWlBPRF9RVUlaX01BWFNDT1JFIiB2YWx1ZT0iTm90ZSBtYXhpbWFsZSA6Ii8+DQoJCTx1aXRleHQgbmFtZT0iUVVJWlBPRF9RVUVTQVRNUFRfU1RSIiB2YWx1ZT0iVGVudGF0aXZlIDogJW4gc3VyICV0Ii8+DQoJCTx1aXRleHQgbmFtZT0iUVVJWlBPRF9RVUVTVFlQRV9TVFIiIHZhbHVlPSJUeXBlOiAlcyIvPg0KCQk8dWl0ZXh0IG5hbWU9IlFVSVpQT0RfUVVFU1RZUEVfR1JEIiB2YWx1ZT0iTm90w6kiLz4NCgkJPHVpdGV4dCBuYW1lPSJRVUlaUE9EX1FVRVNUWVBFX1NWWSIgdmFsdWU9IkVucXXDqnRlIi8+DQoJCTx1aXRleHQgbmFtZT0iUVVJWlBPRF9RVUlaQVRNUFRfSU5GIiB2YWx1ZT0iSWxsaW1pdMOpIi8+DQoJCTx1aXRleHQgbmFtZT0iUVVJWlBPRF9RVUVTQVRNUFRfSU5GIiB2YWx1ZT0iSWxsaW1pdMOpIi8+DQoJCTx1aXRleHQgbmFtZT0iV0FSTklOR01TR19ZRVNTVFJJTkciIHZhbHVlPSJPdWkiLz4NCgkJPHVpdGV4dCBuYW1lPSJXQVJOSU5HTVNHX05PU1RSSU5HIiB2YWx1ZT0iTm9uIi8+DQoJCTx1aXRleHQgbmFtZT0iV0FSTklOR01TR19USVRMRVNUUklORyIgdmFsdWU9IkF2ZXJ0aXNzZW1lbnQgZGUgbmF2aWdhdGlvbiBkdSBxdWVzdGlvbm5haXJlIi8+DQoJCTx1aXRleHQgbmFtZT0iV0FSTklOR01TR19NU0dTVFJJTkciIHZhbHVlPSJWb3VzIG4nYXZleiBwYXMgcsOpcG9uZHUgw6AgY2VydGFpbmVzIHF1ZXN0aW9ucyBkZSBjZSBxdWVzdGlvbm5haXJlLg0KDQpTaSB2b3VzIGNsaXF1ZXogc3VyIE91aSwgdm91cyBxdWl0dGVyZXogbGUgcXVlc3Rpb25uYWlyZS4gQ2xpcXVleiBzdXIgTm9uIHBvdXIgY29udGludWVyIGxlIHF1ZXN0aW9ubmFpcmUuIi8+DQoJCTx1aXRleHQgbmFtZT0iSU5GT1JNQVRJT05fSDI2NF9GTEFTSFBMQVlFUiIgdmFsdWU9IkxhIHZlcnNpb24gZGUgRmxhc2ggUGxheWVyIGFjdHVlbGxlbWVudCBpbnN0YWxsw6llIHN1ciB2b3RyZSBtYWNoaW5lIG5lIHByZW5kIHBhcyBlbiBjaGFyZ2UgY2UgdHlwZSBkZSB2aWTDqW8uIENsaXF1ZXogc3VyIGxhIHpvbmUgdmlkw6lvIHBvdXIgdMOpbMOpY2hhcmdlciBsYSBkZXJuacOocmUgdmVyc2lvbiBkZSBGbGFzaCBQbGF5ZXIuIi8+DQoJCTwhLS0gc3Vic3RpdHV0aW9uOiAlcCA9PSBwcmVzZW50YXRpb24gdGl0bGUgLS0+DQoJCTwhLS0gc3Vic3RpdHV0aW9uOiAlcyA9PSBzbGlkZSB0aXRsZSAtLT4NCgkJPCEtLSBzdWJzdGl0dXRpb246ICVuID09IHNsaWRlIG51bWJlciAtLT4NCgkJPHVpdGV4dCBuYW1lPSJCT09LTUFSSyIgdmFsdWU9IkFkb2JlIFByZXNlbnRlciAtICVwIi8+DQoJCTwhLS0gc3Vic3RpdHV0aW9uOiAlcCA9PSBwcmVzZW50YXRpb24gdGl0bGUgLS0+DQoJCTwhLS0gc3Vic3RpdHV0aW9uOiAlcyA9PSBzbGlkZSB0aXRsZSAtLT4NCgkJPCEtLSBzdWJzdGl0dXRpb246ICVuID09IHNsaWRlIG51bWJlciAtLT4NCgkJPHVpdGV4dCBuYW1lPSJCT09LTUFSS1NMSURFIiB2YWx1ZT0iQWRvYmUgUHJlc2VudGVyIC0gJXAgJXMiLz4NCgkJPHVpdGV4dCBuYW1lPSJTSE9XU0lERUJBUiIgdmFsdWU9Ik1vbnRyZXIgbCdlbmNhZHLDqSBhdXggcGFydGljaXBhbnRzIi8+DQoJCTx1aXRleHQgbmFtZT0iTVVURSIgdmFsdWU9Ik11ZXQiLz4NCgkJPHVpdGV4dCBuYW1lPSJET0NXUkFQX1RJVExFIiB2YWx1ZT0iUGnDqGNlIGpvaW50ZSBQcmVzZW50ZXIiLz4NCgkJPHVpdGV4dCBuYW1lPSJET0NXUkFQX01TRyIgdmFsdWU9IkVucmVnaXN0cmVyIHN1ciBtb24gb3JkaW5hdGV1ciIvPg0KCQk8dWl0ZXh0IG5hbWU9IkRPQ1dSQVBfUFJPTVBUIiB2YWx1ZT0iQ2xpcXVlciBwb3VyIHTDqWzDqWNoYXJnZXIiLz4NCgkJPHVpdGV4dCBuYW1lPSJDT1VSU0VfU1RBVFVTIiB2YWx1ZT0iU3RhdHV0IGR1IG1vZHVsZSIvPg0KCQk8dWl0ZXh0IG5hbWU9IlBBU1NFRF9TVFJJTkciIHZhbHVlPSJSw6l1c3NpIi8+DQoJCTx1aXRleHQgbmFtZT0iRkFJTEVEX1NUUklORyIgdmFsdWU9IkVjaG91w6kiLz4NCgkJPHVpdGV4dCBuYW1lPSJBVFRBQ0hNRU5UX1BSRVZJRVdfV0FSTklOR01TR19USVRMRVNUUklORyIgdmFsdWU9IkF2ZXJ0aXNzZW1lbnQgY29uY2VybmFudCBsYSBwacOoY2Ugam9pbnRlIi8+DQoJCTx1aXRleHQgbmFtZT0iQVRUQUNITUVOVF9QUkVWSUVXX1dBUk5JTkdNU0ciIHZhbHVlPSJMZXMgcGnDqGNlcyBqb2ludGVzIG5lIHBldXZlbnQgcGFzIMOqdHJlIG91dmVydGVzIGVuIG1vZGUgQXBlcsOndS4gVXRpbGlzZXogbGEgcHVibGljYXRpb24gcG91ciBhZmZpY2hlciBsZXMgcsOpc3VsdGF0cy4iLz4NCgkJPHVpdGV4dCBuYW1lPSJDT0xMQUJfTE9DQUxfUExBWUJBQ0tfTVNHIiB2YWx1ZT0iTGUgY29udGVudSBlc3QgbHUgbG9jYWxlbWVudC4gTGEgY29sbGFib3JhdGlvbiBu4oCZZXN0IHBhcyBwcmlzZSBlbiBjaGFyZ2UgcG91ciBjZSBtb2RlLiIvPg0KCQk8dWl0ZXh0IG5hbWU9IkNPTExBQl9MT0NBTF9QTEFZQkFDS19USVRMRSIgdmFsdWU9IkxlY3R1cmUgbG9jYWxlIi8+DQoJCTx1aXRleHQgbmFtZT0iQ09MTEFCX0xPQ0FMX1BMQVlCQUNLQlROIiB2YWx1ZT0iT2siLz4NCgk8L2xhbmd1YWdlPg0KCTxsYW5ndWFnZSBpZD0iamEiPg0KCQk8IS0tIGZvcm1hdCBmb3IgdWlmb250IHZhbHVlIGlzICJmb250LHNpemUsaXNib2xkLGlzaXRhbGljLGlzc2hhZG93ZWQiIC0tPg0KCQk8dWlmb250IG5hbWU9IkZPTlRfUVVJWlpJTkciIHZhbHVlPSJWZXJkYW5hLDksZmFsc2UsZmFsc2UsZmFsc2UiLz4NCgkJPHVpZm9udCBuYW1lPSJGT05UX1NDUlVCU1RBVFVTIiB2YWx1ZT0iVmVyZGFuYSwxMSxmYWxzZSxmYWxzZSx0cnVlIi8+DQoJCTx1aWZvbnQgbmFtZT0iRk9OVF9TQ1JVQlRJTUUiIHZhbHVlPSJWZXJkYW5hLDksZmFsc2UsZmFsc2UsdHJ1ZSIvPg0KCQk8dWlmb250IG5hbWU9IkZPTlRfRUxBUFNFRFRJTUUiIHZhbHVlPSJWZXJkYW5hLDExLHRydWUsZmFsc2UsZmFsc2UiLz4NCgkJPHVpZm9udCBuYW1lPSJGT05UX1VUSUxTTUVOVSIgdmFsdWU9IlZlcmRhbmEsOSx0cnVlLGZhbHNlLGZhbHNlIi8+DQoJCTx1aWZvbnQgbmFtZT0iRk9OVF9UQUJTIiB2YWx1ZT0iVmVyZGFuYSwxMCxmYWxzZSxmYWxzZSxmYWxzZSIvPg0KCQk8dWlmb250IG5hbWU9IkZPTlRfUFJFU0VOVEFUSU9OTkFNRSIgdmFsdWU9IlZlcmRhbmEsMTUsZmFsc2UsZmFsc2UsdHJ1ZSIvPg0KCQk8dWlmb250IG5hbWU9IkZPTlRfUFJFU0VOVEVSTkFNRSIgdmFsdWU9IlZlcmRhbmEsMTUsdHJ1ZSxmYWxzZSx0cnVlIi8+DQoJCTx1aWZvbnQgbmFtZT0iRk9OVF9QUkVTRU5URVJUSVRMRSIgdmFsdWU9IlZlcmRhbmEsMTEsZmFsc2UsZmFsc2UsdHJ1ZSIvPg0KCQk8dWlmb250IG5hbWU9IkZPTlRfQklPQlROIiB2YWx1ZT0iVmVyZGFuYSwxMCxmYWxzZSxmYWxzZSx0cnVlIi8+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ExLGZhbHNlLGZhbHNlLHRydWUiLz4NCgkJPHVpZm9udCBuYW1lPSJGT05UX0JJT1dJTiIgdmFsdWU9IlZlcmRhbmEsMTEsZmFsc2UsZmFsc2UsZmFsc2UiLz4NCgkJPHVpZm9udCBuYW1lPSJGT05UX0xJU1RIRUFESU5HIiB2YWx1ZT0iVmVyZGFuYSwxMSxmYWxzZSxmYWxzZSxmYWxzZSIvPg0KCQk8dWlmb250IG5hbWU9IkZPTlRfV0lOVElUTEUiIHZhbHVlPSJWZXJkYW5hLDExLGZhbHNlLGZhbHNlLHRydWUiLz4NCgkJPHVpZm9udCBuYW1lPSJGT05UX0FUVEFDSE1FTlRTIiB2YWx1ZT0iVmVyZGFuYSwxMSxmYWxzZSxmYWxzZSx0cnVlIi8+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+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+DQoJCTx1aWZvbnQgbmFtZT0iRk9OVF9RVUlaUE9EX1FVSVpfUVVFU1RJT05fQ09VTlRfVkFMVUUiIHZhbHVlPSJWZXJkYW5hLDksdHJ1ZSxmYWxzZSx0cnVlIi8+DQoJCTx1aWZvbnQgbmFtZT0iRk9OVF9RVUlaUE9EX1FVSVpfUVVFU1RJT05fQVRURU1QVEVEIiB2YWx1ZT0iVmVyZGFuYSw5LGZhbHNlLGZhbHNlLHRydWUiLz4NCgkJPHVpZm9udCBuYW1lPSJGT05UX1FVSVpQT0RfUVVJWl9RVUVTVElPTl9BVFRFTVBURURfVkFMVUUiIHZhbHVlPSJWZXJkYW5hLDksdHJ1ZSxmYWxzZSx0cnVlIi8+DQoJCTx1aWZvbnQgbmFtZT0iRk9OVF9RVUlaUE9EX1FVSVpfU0NPUkVfVEFHIiB2YWx1ZT0iVmVyZGFuYSwxMSx0cnVlLGZhbHNlLHRydWUiLz4NCgkJPHVpZm9udCBuYW1lPSJGT05UX1FVSVpQT0RfUVVJWl9TQ09SRSIgdmFsdWU9IlZlcmRhbmEsOSxmYWxzZSxmYWxzZSx0cnVlIi8+DQoJCTx1aWZvbnQgbmFtZT0iRk9OVF9RVUlaUE9EX1FVSVpfU0NPUkVfVkFMVUUiIHZhbHVlPSJWZXJkYW5hLDksdHJ1ZSxmYWxzZSx0cnVlIi8+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+DQoJCTx1aWZvbnQgbmFtZT0iRk9OVF9RVUlaUE9EX1FVSVpfUEFTU1NDT1JFX1ZBTFVFIiB2YWx1ZT0iVmVyZGFuYSw5LHRydWUsZmFsc2UsdHJ1ZSIvPg0KCQk8IS0tIHVpdGV4dCAtLT4NCgkJPCEtLSBzdWJzdGl0dXRpb246ICVuID09IHNsaWRlIG51bWJlciAtLT4NCgkJPHVpdGV4dCBuYW1lPSJVTk5BTUVEU0xJREVUSVRMRSIgdmFsdWU9IuOCueODqeOCpOODiSA6ICVuIi8+DQoJCTwhLS0gc3Vic3RpdHV0aW9uOiAlbiA9PSBzbGlkZSBudW1iZXIgLS0+DQoJCTwhLS0gc3Vic3RpdHV0aW9uOiAldCA9PSB0b3RhbCBzbGlkZSBjb3VudCAtLT4NCgkJPHVpdGV4dCBuYW1lPSJTQ1JVQkJBUlNUQVRVU19TTElERUlORk8iIHZhbHVlPSLjgrnjg6njgqTjg4kgOiAlbiAvICV0IHwgIi8+DQoJCTx1aXRleHQgbmFtZT0iU0NSVUJCQVJTVEFUVVNfU1RPUFBFRCIgdmFsdWU9IuWBnOatoiIvPg0KCQk8dWl0ZXh0IG5hbWU9IlNDUlVCQkFSU1RBVFVTX1BMQVlJTkciIHZhbHVlPSLlho3nlJ/kuK0iLz4NCgkJPHVpdGV4dCBuYW1lPSJTQ1JVQkJBUlNUQVRVU19OT0FVRElPIiB2YWx1ZT0i6Z+z5aOw44Gq44GXIi8+DQoJCTx1aXRleHQgbmFtZT0iU0NSVUJCQVJTVEFUVVNfVklEUExBWUlORyIgdmFsdWU9IuODk+ODh+OCquWGjeeUn+S4rSIvPg0KCQk8dWl0ZXh0IG5hbWU9IlNDUlVCQkFSU1RBVFVTX0xPQURJTkciIHZhbHVlPSLjg63jg7zjg4nkuK0iLz4NCgkJPHVpdGV4dCBuYW1lPSJTQ1JVQkJBUlNUQVRVU19CVUZGRVJJTkciIHZhbHVlPSLjg5Djg4Pjg5XjgqHkuK0iLz4NCgkJPHVpdGV4dCBuYW1lPSJTQ1JVQkJBUlNUQVRVU19RVUVTVElPTiIgdmFsdWU9IuizquWVj+OBq+etlOOBiOOBpuS4i+OBleOBhCIvPg0KCQk8dWl0ZXh0IG5hbWU9IlNDUlVCQkFSU1RBVFVTX1JFVklFV1FVSVoiIHZhbHVlPSLjgq/jgqTjgrrjgpLjg6zjg5Pjg6Xjg7zjgZfjgabjgYTjgb7jgZkiLz4NCgkJPCEtLSBzdWJzdGl0dXRpb246ICVtID09IG1pbnV0ZXMgcmVtYWluaW5nIC0tPg0KCQk8IS0tIHN1YnN0aXR1dGlvbjogJXMgPT0gc2Vjb25kcyByZW1haW5pbmcgLS0+DQoJCTx1aXRleHQgbmFtZT0iRUxBUFNFRCIgdmFsdWU9Iuaui+OCiiA6ICVtIOWIhiAlcyDnp5IiLz4NCgkJPHVpdGV4dCBuYW1lPSJOT1RGT1VORCIgdmFsdWU9IuS9leOCguimi+OBpOOBi+OCiuOBvuOBm+OCkyIvPg0KCQk8dWl0ZXh0IG5hbWU9IkFUVEFDSE1FTlRTIiB2YWx1ZT0i5re75LuYIi8+DQoJCTwhLS0gc3Vic3RpdHV0aW9uOiAlcCA9PSBjdXJyZW50IHNwZWFrZXIncyB0aXRsZSAtLT4NCgkJPHVpdGV4dCBuYW1lPSJCSU9XSU5fVElUTEUiIHZhbHVlPSLntYzmrbQgOiAlcCIvPg0KCQk8dWl0ZXh0IG5hbWU9IkJJT0JUTl9USVRMRSIgdmFsdWU9Iue1jOattCIvPg0KCQk8dWl0ZXh0IG5hbWU9IkRJVklERVJCVE5fVElUTEUiIHZhbHVlPSJ8Ii8+DQoJCTx1aXRleHQgbmFtZT0iQ09OVEFDVEJUTl9USVRMRSIgdmFsdWU9IuOBiuWVj+OBhOWQiOOCj+OBmyIvPg0KCQk8dWl0ZXh0IG5hbWU9IlRBQl9RVUlaIiB2YWx1ZT0i44Kv44Kk44K6Ii8+DQoJCTx1aXRleHQgbmFtZT0iVEFCX09VVExJTkUiIHZhbHVlPSLjgqLjgqbjg4jjg6njgqTjg7MiLz4NCgkJPHVpdGV4dCBuYW1lPSJUQUJfVEhVTUIiIHZhbHVlPSLjgrXjg6Djg43jg7zjg6siLz4NCgkJPHVpdGV4dCBuYW1lPSJUQUJfTk9URVMiIHZhbHVlPSLjg47jg7zjg4giLz4NCgkJPHVpdGV4dCBuYW1lPSJUQUJfU0VBUkNIIiB2YWx1ZT0i5qSc57SiIi8+DQoJCTx1aXRleHQgbmFtZT0iU0xJREVfSEVBRElORyIgdmFsdWU9IuOCueODqeOCpOODieOCv+OCpOODiOODqyIvPg0KCQk8dWl0ZXh0IG5hbWU9IkRVUkFUSU9OX0hFQURJTkciIHZhbHVlPSLplbfjgZUiLz4NCgkJPHVpdGV4dCBuYW1lPSJTRUFSQ0hfSEVBRElORyIgdmFsdWU9IuaknOe0ouOBmeOCi+ODhuOCreOCueODiCA6ICIvPg0KCQk8dWl0ZXh0IG5hbWU9IlRIVU1CX0hFQURJTkciIHZhbHVlPSLjgrnjg6njgqTjg4kiLz4NCgkJPHVpdGV4dCBuYW1lPSJUSFVNQl9JTkZPIiB2YWx1ZT0i44K544Op44Kk44OJ44K/44Kk44OI44OrIC8g6ZW344GVIi8+DQoJCTx1aXRleHQgbmFtZT0iQVRUQUNITkFNRV9IRUFESU5HIiB2YWx1ZT0i44OV44Kh44Kk44Or5ZCNIi8+DQoJCTx1aXRleHQgbmFtZT0iQVRUQUNIU0laRV9IRUFESU5HIiB2YWx1ZT0i44K144Kk44K6Ii8+DQoJCTx1aXRleHQgbmFtZT0iU0xJREVfTk9URVMiIHZhbHVlPSLjgrnjg6njgqTjg4njg47jg7zjg4giLz4NCgkJPCEtLXF1aXogcG9kIGFuZCBtZXNzYWdlIGJveCB0ZXh0cy0tPg0KCQk8dWl0ZXh0IG5hbWU9IlFVSVpQT0RfUVVJWl9BVFRFTVBUIiB2YWx1ZT0i44Kv44Kk44K66Kmm6KGM5Zue5pWwIDogIi8+DQoJCTx1aXRleHQgbmFtZT0iUVVJWlBPRF9RVUlaX0FUVEVNUFRfVkFMVUUiIHZhbHVlPSIlbiAvICV0Ii8+DQoJCTx1aXRleHQgbmFtZT0iUVVJWlBPRF9RVUlaX1NDT1JFIiB2YWx1ZT0i44K544Kz44KiIDogIi8+DQoJCTx1aXRleHQgbmFtZT0iUVVJWlBPRF9RVUlaX1BBU1NTQ09SRSIgdmFsdWU9IuWQiOagvOeCuSA6Ii8+DQoJCTx1aXRleHQgbmFtZT0iUVVJWlBPRF9RVUlaX01BWFNDT1JFIiB2YWx1ZT0i5pyA6auY5b6X54K5IDogIi8+DQoJCTx1aXRleHQgbmFtZT0iUVVJWlBPRF9RVUVTQVRNUFRfU1RSIiB2YWx1ZT0i6Kmm6KGM5Zue5pWwIDogJW4gLyAldCIvPg0KCQk8dWl0ZXh0IG5hbWU9IlFVSVpQT0RfUVVFU1RZUEVfU1RSIiB2YWx1ZT0i44K/44Kk44OXIDogJXMiLz4NCgkJPHVpdGV4dCBuYW1lPSJRVUlaUE9EX1FVRVNUWVBFX0dSRCIgdmFsdWU9IuipleS+oSIvPg0KCQk8dWl0ZXh0IG5hbWU9IlFVSVpQT0RfUVVFU1RZUEVfU1ZZIiB2YWx1ZT0i44Ki44Oz44Kx44O844OIIi8+DQoJCTx1aXRleHQgbmFtZT0iUVVJWlBPRF9RVUlaQVRNUFRfSU5GIiB2YWx1ZT0i54Sh5Yi26ZmQIi8+DQoJCTx1aXRleHQgbmFtZT0iUVVJWlBPRF9RVUVTQVRNUFRfSU5GIiB2YWx1ZT0i54Sh5Yi26ZmQIi8+DQoJCTx1aXRleHQgbmFtZT0iV0FSTklOR01TR19ZRVNTVFJJTkciIHZhbHVlPSLjga/jgYQiLz4NCgkJPHVpdGV4dCBuYW1lPSJXQVJOSU5HTVNHX05PU1RSSU5HIiB2YWx1ZT0i44GE44GE44GIIi8+DQoJCTx1aXRleHQgbmFtZT0iV0FSTklOR01TR19USVRMRVNUUklORyIgdmFsdWU9IuOCr+OCpOOCuuOBruODiuODk+OCsuODvOOCt+ODp+ODs+OBq+mWouOBmeOCi+itpuWRiiIvPg0KCQk8dWl0ZXh0IG5hbWU9IldBUk5JTkdNU0dfTVNHU1RSSU5HIiB2YWx1ZT0i44GT44Gu44Kv44Kk44K644Gr44Gv44CB44G+44Gg6Kej562U44GX44Gm44GE44Gq44GE6LOq5ZWP44GM44GC44KK44G+44GZ44CCDQoNCiDjgq/jgqTjgrrjgpLntYLkuobjgZnjgovjgavjga/jgIHjgIzjga/jgYTjgI3jgpLjgq/jg6rjg4Pjgq/jgZfjgb7jgZnjgILjgq/jgqTjgrrjgpLntprooYzjgZnjgovjgavjga/jgIHjgIzjgYTjgYTjgYjjgI3jgpLjgq/jg6rjg4Pjgq/jgZfjgb7jgZnjgIIiLz4NCgkJPHVpdGV4dCBuYW1lPSJJTkZPUk1BVElPTl9IMjY0X0ZMQVNIUExBWUVSIiB2YWx1ZT0i44GK5L2/44GE44Gu44Kz44Oz44OU44Ol44O844K/44Gr54++5Zyo44Kk44Oz44K544OI44O844Or44GV44KM44Gm44GE44KLIEZsYXNoIFBsYXllciDjga7jg5Djg7zjgrjjg6fjg7Pjga/jgIHjgZPjga7jg5Pjg4fjgqrjgpLjgrXjg53jg7zjg4jjgZfjgabjgYTjgb7jgZvjgpPjgILmnIDmlrDjga4gRmxhc2ggUGxheWVyIOOCkuODgOOCpuODs+ODreODvOODieOBmeOCi+OBq+OBr+OAgeODk+ODh+OCqumgmOWfn+OCkuOCr+ODquODg+OCr+OBl+OBpuOBj+OBoOOBleOBhOOAgiIvPg0KCQk8IS0tIHN1YnN0aXR1dGlvbjogJXAgPT0gcHJlc2VudGF0aW9uIHRpdGxlIC0tPg0KCQk8IS0tIHN1YnN0aXR1dGlvbjogJXMgPT0gc2xpZGUgdGl0bGUgLS0+DQoJCTwhLS0gc3Vic3RpdHV0aW9uOiAlbiA9PSBzbGlkZSBudW1iZXIgLS0+DQoJCTx1aXRleHQgbmFtZT0iQk9PS01BUksiIHZhbHVlPSJBZG9iZSBQcmVzZW50ZXIgLSAlcCIvPg0KCQk8IS0tIHN1YnN0aXR1dGlvbjogJXAgPT0gcHJlc2VudGF0aW9uIHRpdGxlIC0tPg0KCQk8IS0tIHN1YnN0aXR1dGlvbjogJXMgPT0gc2xpZGUgdGl0bGUgLS0+DQoJCTwhLS0gc3Vic3RpdHV0aW9uOiAlbiA9PSBzbGlkZSBudW1iZXIgLS0+DQoJCTx1aXRleHQgbmFtZT0iQk9PS01BUktTTElERSIgdmFsdWU9IkFkb2JlIFByZXNlbnRlciAtICVwICVzIi8+DQoJCTx1aXRleHQgbmFtZT0iU0hPV1NJREVCQVIiIHZhbHVlPSLjgrXjgqTjg4njg5Djg7zjgpLlj4LliqDogIXjgavopovjgZvjgosiLz4NCgkJPHVpdGV4dCBuYW1lPSJNVVRFIiB2YWx1ZT0i44Of44Ol44O844OIIi8+DQoJCTx1aXRleHQgbmFtZT0iRE9DV1JBUF9USVRMRSIgdmFsdWU9IlByZXNlbnRlciDmt7vku5jjg5XjgqHjgqTjg6siLz4NCgkJPHVpdGV4dCBuYW1lPSJET0NXUkFQX01TRyIgdmFsdWU9IuODnuOCpOOCs+ODs+ODlOODpeODvOOCv+OBq+S/neWtmCIvPg0KCQk8dWl0ZXh0IG5hbWU9IkRPQ1dSQVBfUFJPTVBUIiB2YWx1ZT0i44Kv44Oq44OD44Kv44GX44Gm44OA44Km44Oz44Ot44O844OJIi8+DQoJCTx1aXRleHQgbmFtZT0iQ09VUlNFX1NUQVRVUyIgdmFsdWU9IuODouOCuOODpeODvOODq+OCueODhuODvOOCv+OCuSIvPg0KCQk8dWl0ZXh0IG5hbWU9IlBBU1NFRF9TVFJJTkciIHZhbHVlPSLlkIjmoLwiLz4NCgkJPHVpdGV4dCBuYW1lPSJGQUlMRURfU1RSSU5HIiB2YWx1ZT0i5LiN5ZCI5qC8Ii8+DQoJCTx1aXRleHQgbmFtZT0iQVRUQUNITUVOVF9QUkVWSUVXX1dBUk5JTkdNU0dfVElUTEVTVFJJTkciIHZhbHVlPSLmt7vku5jjg5XjgqHjgqTjg6vorablkYoiLz4NCgkJPHVpdGV4dCBuYW1lPSJBVFRBQ0hNRU5UX1BSRVZJRVdfV0FSTklOR01TRyIgdmFsdWU9Iua3u+S7mOODleOCoeOCpOODq+OBr+ODl+ODrOODk+ODpeODvOODouODvOODieOBp+OBr+mWi+OBjeOBvuOBm+OCk+OAguODkeODluODquODg+OCt+ODpeOCkuS9v+eUqOOBl+OBpue1kOaenOOCkuihqOekuuOBl+OBpuOBj+OBoOOBleOBhOOAgiIvPg0KCQk8dWl0ZXh0IG5hbWU9IkNPTExBQl9MT0NBTF9QTEFZQkFDS19NU0ciIHZhbHVlPSLjgrPjg7Pjg4bjg7Pjg4Tjga/jg63jg7zjgqvjg6vjgaflho3nlJ/jgZXjgozjgabjgYTjgb7jgZnjgILjgZPjga7jg6Ljg7zjg4njgafjga/lhbHlkIzkvZzmpa3jgafjgY3jgb7jgZvjgpPjgIIiLz4NCgkJPHVpdGV4dCBuYW1lPSJDT0xMQUJfTE9DQUxfUExBWUJBQ0tfVElUTEUiIHZhbHVlPSLjg63jg7zjgqvjg6vlho3nlJ8iLz4NCgkJPHVpdGV4dCBuYW1lPSJDT0xMQUJfTE9DQUxfUExBWUJBQ0tCVE4iIHZhbHVlPSJPSyIvPg0KCTwvbGFuZ3VhZ2U+DQoJPGxhbmd1YWdlIGlkPSJrbyI+DQoJCTwhLS0gZm9ybWF0IGZvciB1aWZvbnQgdmFsdWUgaXMgImZvbnQsc2l6ZSxpc2JvbGQsaXNpdGFsaWMsaXNzaGFkb3dlZCIgLS0+DQoJCTx1aWZvbnQgbmFtZT0iRk9OVF9RVUlaWklORyIgdmFsdWU9IlZlcmRhbmEsOSxmYWxzZSxmYWxzZSxmYWxzZSIvPg0KCQk8dWlmb250IG5hbWU9IkZPTlRfU0NSVUJTVEFUVVMiIHZhbHVlPSJWZXJkYW5hLDExLGZhbHNlLGZhbHNlLHRydWUiLz4NCgkJPHVpZm9udCBuYW1lPSJGT05UX1NDUlVCVElNRSIgdmFsdWU9IlZlcmRhbmEsOSxmYWxzZSxmYWxzZSx0cnVlIi8+DQoJCTx1aWZvbnQgbmFtZT0iRk9OVF9FTEFQU0VEVElNRSIgdmFsdWU9IlZlcmRhbmEsMTEsdHJ1ZSxmYWxzZSxmYWxzZSIvPg0KCQk8dWlmb250IG5hbWU9IkZPTlRfVVRJTFNNRU5VIiB2YWx1ZT0iVmVyZGFuYSw5LHRydWUsZmFsc2UsZmFsc2UiLz4NCgkJPHVpZm9udCBuYW1lPSJGT05UX1RBQlMiIHZhbHVlPSJWZXJkYW5hLDExLGZhbHNlLGZhbHNlLGZhbHNlIi8+DQoJCTx1aWZvbnQgbmFtZT0iRk9OVF9QUkVTRU5UQVRJT05OQU1FIiB2YWx1ZT0iVmVyZGFuYSwxNSxmYWxzZSxmYWxzZSx0cnVlIi8+DQoJCTx1aWZvbnQgbmFtZT0iRk9OVF9QUkVTRU5URVJOQU1FIiB2YWx1ZT0iVmVyZGFuYSwxNSx0cnVlLGZhbHNlLHRydWUiLz4NCgkJPHVpZm9udCBuYW1lPSJGT05UX1BSRVNFTlRFUlRJVExFIiB2YWx1ZT0iVmVyZGFuYSwxMSxmYWxzZSxmYWxzZSx0cnVlIi8+DQoJCTx1aWZvbnQgbmFtZT0iRk9OVF9CSU9CVE4iIHZhbHVlPSJWZXJkYW5hLDEx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+DQoJCTx1aWZvbnQgbmFtZT0iRk9OVF9USFVNQiIgdmFsdWU9IlZlcmRhbmEsMTEsZmFsc2UsZmFsc2UsdHJ1ZSIvPg0KCQk8dWlmb250IG5hbWU9IkZPTlRfQklPV0lOIiB2YWx1ZT0iVmVyZGFuYSwxMSxmYWxzZSxmYWxzZSxmYWxzZSIvPg0KCQk8dWlmb250IG5hbWU9IkZPTlRfTElTVEhFQURJTkciIHZhbHVlPSJWZXJkYW5hLDExLGZhbHNlLGZhbHNlLGZhbHNlIi8+DQoJCTx1aWZvbnQgbmFtZT0iRk9OVF9XSU5USVRMRSIgdmFsdWU9IlZlcmRhbmEsMTEsZmFsc2UsZmFsc2UsdHJ1ZSIvPg0KCQk8dWlmb250IG5hbWU9IkZPTlRfQVRUQUNITUVOVFMiIHZhbHVlPSJWZXJkYW5hLDExLGZhbHNlLGZhbHNlLHRydWUiLz4NCgkJPCEtLXF1aXogcG9kIGFuZCBtZXNzYWdlIGJveCB0ZXh0IGZvbnRzLS0+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+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+DQoJCTx1aWZvbnQgbmFtZT0iRk9OVF9RVUlaUE9EX1FVRVNUSU9OX1NDT1JFIiB2YWx1ZT0iVmVyZGFuYSw5LGZhbHNlLGZhbHNlLHRydWUiLz4NCgkJPHVpZm9udCBuYW1lPSJGT05UX1FVSVpQT0RfUVVFU1RJT05fU0NPUkVfVkFMVUUiIHZhbHVlPSJWZXJkYW5hLDksdHJ1ZSxmYWxzZSx0cnVlIi8+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+DQoJCTx1aWZvbnQgbmFtZT0iRk9OVF9RVUlaUE9EX1FVSVpfTUFYU0NPUkVfVkFMVUUiIHZhbHVlPSJWZXJkYW5hLDksdHJ1ZSxmYWxzZSx0cnVlIi8+DQoJCTx1aWZvbnQgbmFtZT0iRk9OVF9RVUlaUE9EX1FVSVpfUEFTU1NDT1JFIiB2YWx1ZT0iVmVyZGFuYSw5LGZhbHNlLGZhbHNlLHRydWUiLz4NCgkJPHVpZm9udCBuYW1lPSJGT05UX1FVSVpQT0RfUVVJWl9QQVNTU0NPUkVfVkFMVUUiIHZhbHVlPSJWZXJkYW5hLDksdHJ1ZSxmYWxzZSx0cnVlIi8+DQoJCTwhLS0gdWl0ZXh0IC0tPg0KCQk8IS0tIHN1YnN0aXR1dGlvbjogJW4gPT0gc2xpZGUgbnVtYmVyIC0tPg0KCQk8dWl0ZXh0IG5hbWU9IlVOTkFNRURTTElERVRJVExFIiB2YWx1ZT0i7Iqs65287J2065OcICVuIi8+DQoJCTwhLS0gc3Vic3RpdHV0aW9uOiAlbiA9PSBzbGlkZSBudW1iZXIgLS0+DQoJCTwhLS0gc3Vic3RpdHV0aW9uOiAldCA9PSB0b3RhbCBzbGlkZSBjb3VudCAtLT4NCgkJPHVpdGV4dCBuYW1lPSJTQ1JVQkJBUlNUQVRVU19TTElERUlORk8iIHZhbHVlPSLsiqzrnbzsnbTrk5wgJW4gLyAldCB8ICIvPg0KCQk8dWl0ZXh0IG5hbWU9IlNDUlVCQkFSU1RBVFVTX1NUT1BQRUQiIHZhbHVlPSLspJHsp4DrkKgiLz4NCgkJPHVpdGV4dCBuYW1lPSJTQ1JVQkJBUlNUQVRVU19QTEFZSU5HIiB2YWx1ZT0i7J6s7IOdIi8+DQoJCTx1aXRleHQgbmFtZT0iU0NSVUJCQVJTVEFUVVNfTk9BVURJTyIgdmFsdWU9IuyYpOuUlOyYpCDsl4bsnYwiLz4NCgkJPHVpdGV4dCBuYW1lPSJTQ1JVQkJBUlNUQVRVU19WSURQTEFZSU5HIiB2YWx1ZT0i67mE65SU7JikIOyerOyDnSDspJEiLz4NCgkJPHVpdGV4dCBuYW1lPSJTQ1JVQkJBUlNUQVRVU19MT0FESU5HIiB2YWx1ZT0i66Gc65SpIi8+DQoJCTx1aXRleHQgbmFtZT0iU0NSVUJCQVJTVEFUVVNfQlVGRkVSSU5HIiB2YWx1ZT0i67KE7Y2866eBIi8+DQoJCTx1aXRleHQgbmFtZT0iU0NSVUJCQVJTVEFUVVNfUVVFU1RJT04iIHZhbHVlPSLsp4jrrLjsl5Ag64u17ZWY6riwIi8+DQoJCTx1aXRleHQgbmFtZT0iU0NSVUJCQVJTVEFUVVNfUkVWSUVXUVVJWiIgdmFsdWU9IuyniOusuCDri6Tsi5zrs7TquLAiLz4NCgkJPCEtLSBzdWJzdGl0dXRpb246ICVtID09IG1pbnV0ZXMgcmVtYWluaW5nIC0tPg0KCQk8IS0tIHN1YnN0aXR1dGlvbjogJXMgPT0gc2Vjb25kcyByZW1haW5pbmcgLS0+DQoJCTx1aXRleHQgbmFtZT0iRUxBUFNFRCIgdmFsdWU9IiVt67aEICVz7LSIIOuCqOydjCIvPg0KCQk8dWl0ZXh0IG5hbWU9Ik5PVEZPVU5EIiB2YWx1ZT0i7JeG7J2MIi8+DQoJCTx1aXRleHQgbmFtZT0iQVRUQUNITUVOVFMiIHZhbHVlPSLssqjrtoAg7YyM7J28Ii8+DQoJCTwhLS0gc3Vic3RpdHV0aW9uOiAlcCA9PSBjdXJyZW50IHNwZWFrZXIncyB0aXRsZSAtLT4NCgkJPHVpdGV4dCBuYW1lPSJCSU9XSU5fVElUTEUiIHZhbHVlPSLqsr3roKUg7IaM6rCcOiAlcCIvPg0KCQk8dWl0ZXh0IG5hbWU9IkJJT0JUTl9USVRMRSIgdmFsdWU9IuqyveugpSDshozqsJwiLz4NCgkJPHVpdGV4dCBuYW1lPSJESVZJREVSQlROX1RJVExFIiB2YWx1ZT0ifCIvPg0KCQk8dWl0ZXh0IG5hbWU9IkNPTlRBQ1RCVE5fVElUTEUiIHZhbHVlPSLsl7Drnb3sspgiLz4NCgkJPHVpdGV4dCBuYW1lPSJUQUJfUVVJWiIgdmFsdWU9Iu2AtOymiCIvPg0KCQk8dWl0ZXh0IG5hbWU9IlRBQl9PVVRMSU5FIiB2YWx1ZT0i6rCc7JqUIi8+DQoJCTx1aXRleHQgbmFtZT0iVEFCX1RIVU1CIiB2YWx1ZT0i7LaV7IaM7YyQIi8+DQoJCTx1aXRleHQgbmFtZT0iVEFCX05PVEVTIiB2YWx1ZT0i64W47Yq4Ii8+DQoJCTx1aXRleHQgbmFtZT0iVEFCX1NFQVJDSCIgdmFsdWU9IuqygOyDiSIvPg0KCQk8dWl0ZXh0IG5hbWU9IlNMSURFX0hFQURJTkciIHZhbHVlPSLsiqzrnbzsnbTrk5wg7KCc66qpIi8+DQoJCTx1aXRleHQgbmFtZT0iRFVSQVRJT05fSEVBRElORyIgdmFsdWU9IuyerOyDneyLnOqwhCIvPg0KCQk8dWl0ZXh0IG5hbWU9IlNFQVJDSF9IRUFESU5HIiB2YWx1ZT0i7YWN7Iqk7Yq4IOqygOyDiToiLz4NCgkJPHVpdGV4dCBuYW1lPSJUSFVNQl9IRUFESU5HIiB2YWx1ZT0i7Iqs65287J2065OcIi8+DQoJCTx1aXRleHQgbmFtZT0iVEhVTUJfSU5GTyIgdmFsdWU9IuygnOuqqS/snqzsg53si5zqsIQiLz4NCgkJPHVpdGV4dCBuYW1lPSJBVFRBQ0hOQU1FX0hFQURJTkciIHZhbHVlPSLtjIzsnbwg7J2066aEIi8+DQoJCTx1aXRleHQgbmFtZT0iQVRUQUNIU0laRV9IRUFESU5HIiB2YWx1ZT0i7YGs6riwIi8+DQoJCTx1aXRleHQgbmFtZT0iU0xJREVfTk9URVMiIHZhbHVlPSLsiqzrnbzsnbTrk5wg64W47Yq4Ii8+DQoJCTwhLS1xdWl6IHBvZCBhbmQgbWVzc2FnZSBib3ggdGV4dHMtLT4NCgkJPHVpdGV4dCBuYW1lPSJRVUlaUE9EX1FVSVpfQVRURU1QVCIgdmFsdWU9Iu2AtOymiCDsi5zrj4Qg7Zqf7IiYOiIvPg0KCQk8dWl0ZXh0IG5hbWU9IlFVSVpQT0RfUVVJWl9BVFRFTVBUX1ZBTFVFIiB2YWx1ZT0iJW4vJXQiLz4NCgkJPHVpdGV4dCBuYW1lPSJRVUlaUE9EX1FVSVpfU0NPUkUiIHZhbHVlPSLrk53soJA6Ii8+DQoJCTx1aXRleHQgbmFtZT0iUVVJWlBPRF9RVUlaX1BBU1NTQ09SRSIgdmFsdWU9Iu2GteqzvCDsoJDsiJg6Ii8+DQoJCTx1aXRleHQgbmFtZT0iUVVJWlBPRF9RVUlaX01BWFNDT1JFIiB2YWx1ZT0i7LWc6rOgIOygkOyImDoiLz4NCgkJPHVpdGV4dCBuYW1lPSJRVUlaUE9EX1FVRVNBVE1QVF9TVFIiIHZhbHVlPSLsi5zrj4Qg7Zqf7IiYOiAlbi8ldCIvPg0KCQk8dWl0ZXh0IG5hbWU9IlFVSVpQT0RfUVVFU1RZUEVfU1RSIiB2YWx1ZT0i7Jyg7ZiVOiAlcyIvPg0KCQk8dWl0ZXh0IG5hbWU9IlFVSVpQT0RfUVVFU1RZUEVfR1JEIiB2YWx1ZT0i7KCQ7IiYIOunpOq4sOq4sCDsmYTro4wiLz4NCgkJPHVpdGV4dCBuYW1lPSJRVUlaUE9EX1FVRVNUWVBFX1NWWSIgdmFsdWU9IuyEpOusuCDsobDsgqwiLz4NCgkJPHVpdGV4dCBuYW1lPSJRVUlaUE9EX1FVSVpBVE1QVF9JTkYiIHZhbHVlPSLrrLTtlZwiLz4NCgkJPHVpdGV4dCBuYW1lPSJRVUlaUE9EX1FVRVNBVE1QVF9JTkYiIHZhbHVlPSLrrLTtlZwiLz4NCgkJPHVpdGV4dCBuYW1lPSJXQVJOSU5HTVNHX1lFU1NUUklORyIgdmFsdWU9IuyYiCIvPg0KCQk8dWl0ZXh0IG5hbWU9IldBUk5JTkdNU0dfTk9TVFJJTkciIHZhbHVlPSLslYTri4jsmKQiLz4NCgkJPHVpdGV4dCBuYW1lPSJXQVJOSU5HTVNHX1RJVExFU1RSSU5HIiB2YWx1ZT0i7YC07KaIIOuCtOu5hOqyjOydtOyFmCDqsr3qs6AiLz4NCgkJPHVpdGV4dCBuYW1lPSJXQVJOSU5HTVNHX01TR1NUUklORyIgdmFsdWU9IuydtCDtgLTspojsl5DshJwg7Iuc64+E7ZWY7KeAIOyViuydgCDsp4jrrLjsnbQg7J6I7Iq164uI64ukLg0KDQrtgLTspojrpbwg7KKF66OM7ZWY66Ck66m0IFvsmIhd66W8IO2BtOumre2VmOqzoCwg7YC07KaI66W8IOqzhOyGje2VmOugpOuptCBb7JWE64uI7JikXeulvCDtgbTrpq3tlZjsi63si5zsmKQuIi8+DQoJCTx1aXRleHQgbmFtZT0iSU5GT1JNQVRJT05fSDI2NF9GTEFTSFBMQVlFUiIgdmFsdWU9IuyLnOyKpO2FnOyXkCDshKTsuZjrkJjslrQg7J6I64qUIO2YhOyerCDrsoTsoITsnZggRmxhc2ggUGxheWVy64qUIOydtCDruYTrlJTsmKTrpbwg7KeA7JuQ7ZWY7KeAIOyViuyKteuLiOuLpC4g7LWc7IugIEZsYXNoIFBsYXllcuulvCDri6TsmrTroZzrk5ztlZjroKTrqbQg67mE65SU7JikIOyYgeyXreydhCDtgbTrpq3tlZjsi63si5zsmKQuIi8+DQoJCTwhLS0gc3Vic3RpdHV0aW9uOiAlcCA9PSBwcmVzZW50YXRpb24gdGl0bGUgLS0+DQoJCTwhLS0gc3Vic3RpdHV0aW9uOiAlcyA9PSBzbGlkZSB0aXRsZSAtLT4NCgkJPCEtLSBzdWJzdGl0dXRpb246ICVuID09IHNsaWRlIG51bWJlciAtLT4NCgkJPHVpdGV4dCBuYW1lPSJCT09LTUFSSyIgdmFsdWU9IkFkb2JlIFByZXNlbnRlciAtICVwIi8+DQoJCTwhLS0gc3Vic3RpdHV0aW9uOiAlcCA9PSBwcmVzZW50YXRpb24gdGl0bGUgLS0+DQoJCTwhLS0gc3Vic3RpdHV0aW9uOiAlcyA9PSBzbGlkZSB0aXRsZSAtLT4NCgkJPCEtLSBzdWJzdGl0dXRpb246ICVuID09IHNsaWRlIG51bWJlciAtLT4NCgkJPHVpdGV4dCBuYW1lPSJCT09LTUFSS1NMSURFIiB2YWx1ZT0iQWRvYmUgUHJlc2VudGVyIC0gJXAgJXMiLz4NCgkJPHVpdGV4dCBuYW1lPSJTSE9XU0lERUJBUiIgdmFsdWU9IuywuOyXrOyekOyXkOqyjCDshLjroZwg66eJ64yAIOuztOydtOq4sCIvPg0KCQk8dWl0ZXh0IG5hbWU9Ik1VVEUiIHZhbHVlPSLsnYzshozqsbAiLz4NCgkJPHVpdGV4dCBuYW1lPSJET0NXUkFQX1RJVExFIiB2YWx1ZT0iUHJlc2VudGVyIO2MjOydvCDssqjrtoAiLz4NCgkJPHVpdGV4dCBuYW1lPSJET0NXUkFQX01TRyIgdmFsdWU9IuuCtCDsu7Ttk6jthLDsl5Ag7KCA7J6lIi8+DQoJCTx1aXRleHQgbmFtZT0iRE9DV1JBUF9QUk9NUFQiIHZhbHVlPSLtgbTrpq3tlZjsl6wg64uk7Jq066Gc65OcIi8+DQoJCTx1aXRleHQgbmFtZT0iQ09VUlNFX1NUQVRVUyIgdmFsdWU9IuuqqOuTiCDsg4Htg5wiLz4NCgkJPHVpdGV4dCBuYW1lPSJQQVNTRURfU1RSSU5HIiB2YWx1ZT0i7ZWp6rKpIi8+DQoJCTx1aXRleHQgbmFtZT0iRkFJTEVEX1NUUklORyIgdmFsdWU9Iuu2iO2VqeqyqSIvPg0KCQk8dWl0ZXh0IG5hbWU9IkFUVEFDSE1FTlRfUFJFVklFV19XQVJOSU5HTVNHX1RJVExFU1RSSU5HIiB2YWx1ZT0i7LKo67aAIO2MjOydvCDqsr3qs6AiLz4NCgkJPHVpdGV4dCBuYW1lPSJBVFRBQ0hNRU5UX1BSRVZJRVdfV0FSTklOR01TRyIgdmFsdWU9IuuvuOumrOuztOq4sCDrqqjrk5zsl5DshJzripQg7LKo67aAIO2MjOydvOydtCDsl7Trpqzsp4Ag7JWK7Iq164uI64ukLiDqsrDqs7zrpbwg67O066Ck66m0IOqyjOyLnCDquLDriqXsnYQg7IKs7Jqp7ZWY7Iut7Iuc7JikLiIvPg0KCQk8dWl0ZXh0IG5hbWU9IkNPTExBQl9MT0NBTF9QTEFZQkFDS19NU0ciIHZhbHVlPSLsvZjthZDtirjqsIAg66Gc7Lus7JeQ7IScIOyerOyDnSDspJHsnoXri4jri6QuIOydtCDrqqjrk5zsl5DshJzripQg6rO164+ZIOyekeyXheydhCDsiJjtlontlaAg7IiYIOyXhuyKteuLiOuLpC4iLz4NCgkJPHVpdGV4dCBuYW1lPSJDT0xMQUJfTE9DQUxfUExBWUJBQ0tfVElUTEUiIHZhbHVlPSLroZzsu6wg7J6s7IOdIi8+DQoJCTx1aXRleHQgbmFtZT0iQ09MTEFCX0xPQ0FMX1BMQVlCQUNLQlROIiB2YWx1ZT0i7ZmV7J24Ii8+DQoJPC9sYW5ndWFnZT4NCgk8bGFuZ3VhZ2UgaWQ9ImVzIj4NCgkJPCEtLSBmb3JtYXQgZm9yIHVpZm9udCB2YWx1ZSBpcyAiZm9udCxzaXplLGlzYm9sZCxpc2l0YWxpYyxpc3NoYWRvd2VkIiAtLT4NCgkJPHVpZm9udCBuYW1lPSJGT05UX1FVSVpaSU5HIiB2YWx1ZT0iVmVyZGFuYSw5LGZhbHNlLGZhbHNlLGZhbHNlIi8+DQoJCTx1aWZvbnQgbmFtZT0iRk9OVF9TQ1JVQlNUQVRVUyIgdmFsdWU9IlZlcmRhbmEsOSx0cnVlLGZhbHNlLHRydWUiLz4NCgkJPHVpZm9udCBuYW1lPSJGT05UX1NDUlVCVElNRSIgdmFsdWU9IlZlcmRhbmEsOSxmYWxzZSxmYWxzZSx0cnVlIi8+DQoJCTx1aWZvbnQgbmFtZT0iRk9OVF9FTEFQU0VEVElNRSIgdmFsdWU9IlZlcmRhbmEsOSx0cnVlLGZhbHNlLHRydWUiLz4NCgkJPHVpZm9udCBuYW1lPSJGT05UX1VUSUxTTUVOVSIgdmFsdWU9IlZlcmRhbmEsOSx0cnVlLGZhbHNlLGZhbHNlIi8+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+DQoJCTx1aWZvbnQgbmFtZT0iRk9OVF9QUkVTRU5URVJUSVRMRSIgdmFsdWU9IlZlcmRhbmEsMTAsZmFsc2UsZmFsc2UsdHJ1ZSIvPg0KCQk8dWlmb250IG5hbWU9IkZPTlRfQklPQlROIiB2YWx1ZT0iVmVyZGFuYSwxMCxmYWxzZSxmYWxzZSx0cnVlIi8+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+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+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+DQoJCTx1aWZvbnQgbmFtZT0iRk9OVF9RVUlaUE9EX1FVSVpfUVVFU1RJT05fQ09VTlRfVkFMVUUiIHZhbHVlPSJWZXJkYW5hLDksdHJ1ZSxmYWxzZSx0cnVlIi8+DQoJCTx1aWZvbnQgbmFtZT0iRk9OVF9RVUlaUE9EX1FVSVpfUVVFU1RJT05fQVRURU1QVEVEIiB2YWx1ZT0iVmVyZGFuYSw5LGZhbHNlLGZhbHNlLHRydWUiLz4NCgkJPHVpZm9udCBuYW1lPSJGT05UX1FVSVpQT0RfUVVJWl9RVUVTVElPTl9BVFRFTVBURURfVkFMVUUiIHZhbHVlPSJWZXJkYW5hLDksdHJ1ZSxmYWxzZSx0cnVlIi8+DQoJCTx1aWZvbnQgbmFtZT0iRk9OVF9RVUlaUE9EX1FVSVpfU0NPUkVfVEFHIiB2YWx1ZT0iVmVyZGFuYSwxMSx0cnVlLGZhbHNlLHRydWUiLz4NCgkJPHVpZm9udCBuYW1lPSJGT05UX1FVSVpQT0RfUVVJWl9TQ09SRSIgdmFsdWU9IlZlcmRhbmEsOSxmYWxzZSxmYWxzZSx0cnVlIi8+DQoJCTx1aWZvbnQgbmFtZT0iRk9OVF9RVUlaUE9EX1FVSVpfU0NPUkVfVkFMVUUiIHZhbHVlPSJWZXJkYW5hLDksdHJ1ZSxmYWxzZSx0cnVlIi8+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+DQoJCTx1aWZvbnQgbmFtZT0iRk9OVF9RVUlaUE9EX1FVSVpfUEFTU1NDT1JFX1ZBTFVFIiB2YWx1ZT0iVmVyZGFuYSw5LHRydWUsZmFsc2UsdHJ1ZSIvPg0KCQk8IS0tIHVpdGV4dCAtLT4NCgkJPCEtLSBzdWJzdGl0dXRpb246ICVuID09IHNsaWRlIG51bWJlciAtLT4NCgkJPHVpdGV4dCBuYW1lPSJVTk5BTUVEU0xJREVUSVRMRSIgdmFsdWU9IkRpYXBvc2l0aXZhICVuIi8+DQoJCTwhLS0gc3Vic3RpdHV0aW9uOiAlbiA9PSBzbGlkZSBudW1iZXIgLS0+DQoJCTwhLS0gc3Vic3RpdHV0aW9uOiAldCA9PSB0b3RhbCBzbGlkZSBjb3VudCAtLT4NCgkJPHVpdGV4dCBuYW1lPSJTQ1JVQkJBUlNUQVRVU19TTElERUlORk8iIHZhbHVlPSJEaWFwb3NpdGl2YSAlbiAvICV0IHwgIi8+DQoJCTx1aXRleHQgbmFtZT0iU0NSVUJCQVJTVEFUVVNfU1RPUFBFRCIgdmFsdWU9IkRldGVuaWRhIi8+DQoJCTx1aXRleHQgbmFtZT0iU0NSVUJCQVJTVEFUVVNfUExBWUlORyIgdmFsdWU9IlJlcHJvZHVjaWVuZG8iLz4NCgkJPHVpdGV4dCBuYW1lPSJTQ1JVQkJBUlNUQVRVU19OT0FVRElPIiB2YWx1ZT0iU2luIHNvbmlkbyIvPg0KCQk8dWl0ZXh0IG5hbWU9IlNDUlVCQkFSU1RBVFVTX1ZJRFBMQVlJTkciIHZhbHVlPSJWw61kZW8gZW4gcmVwcm9kLiIvPg0KCQk8dWl0ZXh0IG5hbWU9IlNDUlVCQkFSU1RBVFVTX0xPQURJTkciIHZhbHVlPSJDYXJnYW5kbyIvPg0KCQk8dWl0ZXh0IG5hbWU9IlNDUlVCQkFSU1RBVFVTX0JVRkZFUklORyIgdmFsdWU9IkFsbWFjZW5hbmRvIGVuIGLDumZlciIvPg0KCQk8dWl0ZXh0IG5hbWU9IlNDUlVCQkFSU1RBVFVTX1FVRVNUSU9OIiB2YWx1ZT0iQ29udGVzdGFyIHByZWd1bnRhIi8+DQoJCTx1aXRleHQgbmFtZT0iU0NSVUJCQVJTVEFUVVNfUkVWSUVXUVVJWiIgdmFsdWU9IlJldmlzYW5kbyBwcnVlYmEiLz4NCgkJPCEtLSBzdWJzdGl0dXRpb246ICVtID09IG1pbnV0ZXMgcmVtYWluaW5nIC0tPg0KCQk8IS0tIHN1YnN0aXR1dGlvbjogJXMgPT0gc2Vjb25kcyByZW1haW5pbmcgLS0+DQoJCTx1aXRleHQgbmFtZT0iRUxBUFNFRCIgdmFsdWU9IiVtIG1pbnV0b3MgJXMgc2VndW5kb3MgcmVzdGFudGVzIi8+DQoJCTx1aXRleHQgbmFtZT0iTk9URk9VTkQiIHZhbHVlPSJObyBzZSBoYSBlbmNvbnRyYWRvIG5hZGEiLz4NCgkJPHVpdGV4dCBuYW1lPSJBVFRBQ0hNRU5UUyIgdmFsdWU9IkFyY2hpdm9zIGFkanVudG9zIi8+DQoJCTwhLS0gc3Vic3RpdHV0aW9uOiAlcCA9PSBjdXJyZW50IHNwZWFrZXIncyB0aXRsZSAtLT4NCgkJPHVpdGV4dCBuYW1lPSJCSU9XSU5fVElUTEUiIHZhbHVlPSJCaW9ncmFmw61hOiAlcCIvPg0KCQk8dWl0ZXh0IG5hbWU9IkJJT0JUTl9USVRMRSIgdmFsdWU9IkJpb2dyYWbDrWEiLz4NCgkJPHVpdGV4dCBuYW1lPSJESVZJREVSQlROX1RJVExFIiB2YWx1ZT0ifCIvPg0KCQk8dWl0ZXh0IG5hbWU9IkNPTlRBQ1RCVE5fVElUTEUiIHZhbHVlPSJDb250YWN0byIvPg0KCQk8dWl0ZXh0IG5hbWU9IlRBQl9RVUlaIiB2YWx1ZT0iUHJ1ZWJhIi8+DQoJCTx1aXRleHQgbmFtZT0iVEFCX09VVExJTkUiIHZhbHVlPSJDb250b3JubyIvPg0KCQk8dWl0ZXh0IG5hbWU9IlRBQl9USFVNQiIgdmFsdWU9Ik1pbmlhdC4iLz4NCgkJPHVpdGV4dCBuYW1lPSJUQUJfTk9URVMiIHZhbHVlPSJOb3RhcyIvPg0KCQk8dWl0ZXh0IG5hbWU9IlRBQl9TRUFSQ0giIHZhbHVlPSJCdXNjYXIiLz4NCgkJPHVpdGV4dCBuYW1lPSJTTElERV9IRUFESU5HIiB2YWx1ZT0iVMOtdHVsbyBkZSBkaWFwb3NpdGl2YSIvPg0KCQk8dWl0ZXh0IG5hbWU9IkRVUkFUSU9OX0hFQURJTkciIHZhbHVlPSJEdXJhYy4iLz4NCgkJPHVpdGV4dCBuYW1lPSJTRUFSQ0hfSEVBRElORyIgdmFsdWU9IkJ1c2NhciB0ZXh0bzoiLz4NCgkJPHVpdGV4dCBuYW1lPSJUSFVNQl9IRUFESU5HIiB2YWx1ZT0iRGlhcG9zaXRpdmEiLz4NCgkJPHVpdGV4dCBuYW1lPSJUSFVNQl9JTkZPIiB2YWx1ZT0iRHVyLi9Uw610LiBkaWFwLiIvPg0KCQk8dWl0ZXh0IG5hbWU9IkFUVEFDSE5BTUVfSEVBRElORyIgdmFsdWU9Ik5vbWJyZSBkZSBhcmNoaXZvIi8+DQoJCTx1aXRleHQgbmFtZT0iQVRUQUNIU0laRV9IRUFESU5HIiB2YWx1ZT0iVGFtYcOxbyIvPg0KCQk8dWl0ZXh0IG5hbWU9IlNMSURFX05PVEVTIiB2YWx1ZT0iTm90YXMgZGUgZGlhcG9zaXRpdmEiLz4NCgkJPCEtLXF1aXogcG9kIGFuZCBtZXNzYWdlIGJveCB0ZXh0cy0tPg0KCQk8dWl0ZXh0IG5hbWU9IlFVSVpQT0RfUVVJWl9BVFRFTVBUIiB2YWx1ZT0iSW50ZW50byBkZSBwcnVlYmE6Ii8+DQoJCTx1aXRleHQgbmFtZT0iUVVJWlBPRF9RVUlaX0FUVEVNUFRfVkFMVUUiIHZhbHVlPSIlbiBkZSAldCIvPg0KCQk8dWl0ZXh0IG5hbWU9IlFVSVpQT0RfUVVJWl9TQ09SRSIgdmFsdWU9IlB1bnR1YWNpw7NuOiIvPg0KCQk8dWl0ZXh0IG5hbWU9IlFVSVpQT0RfUVVJWl9QQVNTU0NPUkUiIHZhbHVlPSJQdW50dWFjacOzbiBwYXJhIGFwcm9iYXI6Ii8+DQoJCTx1aXRleHQgbmFtZT0iUVVJWlBPRF9RVUlaX01BWFNDT1JFIiB2YWx1ZT0iUHVudHVhY2nDs24gbcOheGltYToiLz4NCgkJPHVpdGV4dCBuYW1lPSJRVUlaUE9EX1FVRVNBVE1QVF9TVFIiIHZhbHVlPSJJbnRlbnRvczogJW4gZGUgJXQiLz4NCgkJPHVpdGV4dCBuYW1lPSJRVUlaUE9EX1FVRVNUWVBFX1NUUiIgdmFsdWU9IlRpcG86ICVzIi8+DQoJCTx1aXRleHQgbmFtZT0iUVVJWlBPRF9RVUVTVFlQRV9HUkQiIHZhbHVlPSJDb24gcHVudHVhY2nDs24iLz4NCgkJPHVpdGV4dCBuYW1lPSJRVUlaUE9EX1FVRVNUWVBFX1NWWSIgdmFsdWU9IkVuY3Vlc3RhIi8+DQoJCTx1aXRleHQgbmFtZT0iUVVJWlBPRF9RVUlaQVRNUFRfSU5GIiB2YWx1ZT0iSW5maW5pdG8iLz4NCgkJPHVpdGV4dCBuYW1lPSJRVUlaUE9EX1FVRVNBVE1QVF9JTkYiIHZhbHVlPSJJbmZpbml0byIvPg0KCQk8dWl0ZXh0IG5hbWU9IldBUk5JTkdNU0dfWUVTU1RSSU5HIiB2YWx1ZT0iU8OtIi8+DQoJCTx1aXRleHQgbmFtZT0iV0FSTklOR01TR19OT1NUUklORyIgdmFsdWU9Ik5vIi8+DQoJCTx1aXRleHQgbmFtZT0iV0FSTklOR01TR19USVRMRVNUUklORyIgdmFsdWU9IkF2aXNvIGRlIG5hdmVnYWNpw7NuIGRlIHBydWViYSIvPg0KCQk8dWl0ZXh0IG5hbWU9IldBUk5JTkdNU0dfTVNHU1RSSU5HIiB2YWx1ZT0iSGF5IHByZWd1bnRhcyBzaW4gaW50ZW50b3MgZW4gZXN0YSBwcnVlYmEuDQoNClBhcmEgc2FsaXIgZGUgbGEgcHJ1ZWJhLCBoYWdhIGNsaWMgZW4gU8OtLiBQYXJhIGNvbnRpbnVhciwgaGFnYSBjbGljIGVuIE5vLiIvPg0KCQk8dWl0ZXh0IG5hbWU9IklORk9STUFUSU9OX0gyNjRfRkxBU0hQTEFZRVIiIHZhbHVlPSJMYSB2ZXJzacOzbiBhY3R1YWwgZGUgRmxhc2ggUGxheWVyIGluc3RhbGFkYSBlbiBlbCBvcmRlbmFkb3Igbm8gZXMgY29tcGF0aWJsZSBjb24gZXN0ZSB2w61kZW8uIEhhZ2EgY2xpYyBlbiBlbCDDoXJlYSBkZSB2w61kZW8gcGFyYSBkZXNjYXJnYXIgbGEgw7psdGltYSB2ZXJzacOzbiBkZSBGbGFzaCBQbGF5ZXIuIi8+DQoJCTwhLS0gc3Vic3RpdHV0aW9uOiAlcCA9PSBwcmVzZW50YXRpb24gdGl0bGUgLS0+DQoJCTwhLS0gc3Vic3RpdHV0aW9uOiAlcyA9PSBzbGlkZSB0aXRsZSAtLT4NCgkJPCEtLSBzdWJzdGl0dXRpb246ICVuID09IHNsaWRlIG51bWJlciAtLT4NCgkJPHVpdGV4dCBuYW1lPSJCT09LTUFSSyIgdmFsdWU9IkFkb2JlIFByZXNlbnRlcjogJXAiLz4NCgkJPCEtLSBzdWJzdGl0dXRpb246ICVwID09IHByZXNlbnRhdGlvbiB0aXRsZSAtLT4NCgkJPCEtLSBzdWJzdGl0dXRpb246ICVzID09IHNsaWRlIHRpdGxlIC0tPg0KCQk8IS0tIHN1YnN0aXR1dGlvbjogJW4gPT0gc2xpZGUgbnVtYmVyIC0tPg0KCQk8dWl0ZXh0IG5hbWU9IkJPT0tNQVJLU0xJREUiIHZhbHVlPSJBZG9iZSBQcmVzZW50ZXI6ICVwICVzIi8+DQoJCTx1aXRleHQgbmFtZT0iU0hPV1NJREVCQVIiIHZhbHVlPSJNb3N0cmFyIGJhcnJhIGxhdGVyYWwgYSBsb3MgcGFydGljaXBhbnRlcyIvPg0KCQk8dWl0ZXh0IG5hbWU9Ik1VVEUiIHZhbHVlPSJTaWxlbmNpYXIiLz4NCgkJPHVpdGV4dCBuYW1lPSJET0NXUkFQX1RJVExFIiB2YWx1ZT0iQXJjaGl2byBhZGp1bnRvIGRlIFByZXNlbnRlciIvPg0KCQk8dWl0ZXh0IG5hbWU9IkRPQ1dSQVBfTVNHIiB2YWx1ZT0iR3VhcmRhciBlbiBNaSBQQyIvPg0KCQk8dWl0ZXh0IG5hbWU9IkRPQ1dSQVBfUFJPTVBUIiB2YWx1ZT0iSGFnYSBjbGljIGVuIERlc2NhcmdhciIvPg0KCQk8dWl0ZXh0IG5hbWU9IkNPVVJTRV9TVEFUVVMiIHZhbHVlPSJFc3RhZG8gZGUgbW9kdWxvIi8+DQoJCTx1aXRleHQgbmFtZT0iUEFTU0VEX1NUUklORyIgdmFsdWU9IkFwcm9iYWRvIi8+DQoJCTx1aXRleHQgbmFtZT0iRkFJTEVEX1NUUklORyIgdmFsdWU9IlN1c3BlbnNvIi8+DQoJCTx1aXRleHQgbmFtZT0iQVRUQUNITUVOVF9QUkVWSUVXX1dBUk5JTkdNU0dfVElUTEVTVFJJTkciIHZhbHVlPSJBdmlzbyBkZSBhcmNoaXZvIGFkanVudG8iLz4NCgkJPHVpdGV4dCBuYW1lPSJBVFRBQ0hNRU5UX1BSRVZJRVdfV0FSTklOR01TRyIgdmFsdWU9Ik5vIGVzIHBvc2libGUgYWJyaXIgbG9zIGFyY2hpdm9zIGFkanVudG9zIGVuIGVsIG1vZG8gZGUgcHJldmlzdWFsaXphY2nDs24uIFVzZSBQdWJsaWNhciBwYXJhIHZlciBsb3MgcmVzdWx0YWRvcy4iLz4NCgkJPHVpdGV4dCBuYW1lPSJDT0xMQUJfTE9DQUxfUExBWUJBQ0tfTVNHIiB2YWx1ZT0iRWwgY29udGVuaWRvIHNlIGVzdMOhIHJlcHJvZHVjaWVuZG8gbG9jYWxtZW50ZS4gTGEgY29sYWJvcmFjacOzbiBubyBmdW5jaW9uYSBlbiBlc3RlIG1vZG8uIi8+DQoJCTx1aXRleHQgbmFtZT0iQ09MTEFCX0xPQ0FMX1BMQVlCQUNLX1RJVExFIiB2YWx1ZT0iUmVwcm9kdWNjacOzbiBsb2NhbCIvPg0KCQk8dWl0ZXh0IG5hbWU9IkNPTExBQl9MT0NBTF9QTEFZQkFDS0JUTiIgdmFsdWU9Ik9rIi8+DQoJPC9sYW5ndWFnZT4NCgk8bGFuZ3VhZ2UgaWQ9InB0Ij4NCgkJPCEtLSBmb3JtYXQgZm9yIHVpZm9udCB2YWx1ZSBpcyAiZm9udCxzaXplLGlzYm9sZCxpc2l0YWxpYyxpc3NoYWRvd2VkIiAtLT4NCgkJPHVpZm9udCBuYW1lPSJGT05UX1FVSVpaSU5HIiB2YWx1ZT0iVmVyZGFuYSw5LGZhbHNlLGZhbHNlLGZhbHNlIi8+DQoJCTx1aWZvbnQgbmFtZT0iRk9OVF9TQ1JVQlNUQVRVUyIgdmFsdWU9IlZlcmRhbmEsOSx0cnVlLGZhbHNlLHRydWUiLz4NCgkJPHVpZm9udCBuYW1lPSJGT05UX1NDUlVCVElNRSIgdmFsdWU9IlZlcmRhbmEsOSxmYWxzZSxmYWxzZSx0cnVlIi8+DQoJCTx1aWZvbnQgbmFtZT0iRk9OVF9FTEFQU0VEVElNRSIgdmFsdWU9IlZlcmRhbmEsOSx0cnVlLGZhbHNlLHRydWUiLz4NCgkJPHVpZm9udCBuYW1lPSJGT05UX1VUSUxTTUVOVSIgdmFsdWU9IlZlcmRhbmEsOSx0cnVlLGZhbHNlLGZhbHNlIi8+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+DQoJCTx1aWZvbnQgbmFtZT0iRk9OVF9QUkVTRU5URVJUSVRMRSIgdmFsdWU9IlZlcmRhbmEsMTAsZmFsc2UsZmFsc2UsdHJ1ZSIvPg0KCQk8dWlmb250IG5hbWU9IkZPTlRfQklPQlROIiB2YWx1ZT0iVmVyZGFuYSwxMCxmYWxzZSxmYWxzZSx0cnVlIi8+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+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+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+DQoJCTx1aWZvbnQgbmFtZT0iRk9OVF9RVUlaUE9EX1FVSVpfUVVFU1RJT05fQ09VTlRfVkFMVUUiIHZhbHVlPSJWZXJkYW5hLDksdHJ1ZSxmYWxzZSx0cnVlIi8+DQoJCTx1aWZvbnQgbmFtZT0iRk9OVF9RVUlaUE9EX1FVSVpfUVVFU1RJT05fQVRURU1QVEVEIiB2YWx1ZT0iVmVyZGFuYSw5LGZhbHNlLGZhbHNlLHRydWUiLz4NCgkJPHVpZm9udCBuYW1lPSJGT05UX1FVSVpQT0RfUVVJWl9RVUVTVElPTl9BVFRFTVBURURfVkFMVUUiIHZhbHVlPSJWZXJkYW5hLDksdHJ1ZSxmYWxzZSx0cnVlIi8+DQoJCTx1aWZvbnQgbmFtZT0iRk9OVF9RVUlaUE9EX1FVSVpfU0NPUkVfVEFHIiB2YWx1ZT0iVmVyZGFuYSwxMSx0cnVlLGZhbHNlLHRydWUiLz4NCgkJPHVpZm9udCBuYW1lPSJGT05UX1FVSVpQT0RfUVVJWl9TQ09SRSIgdmFsdWU9IlZlcmRhbmEsOSxmYWxzZSxmYWxzZSx0cnVlIi8+DQoJCTx1aWZvbnQgbmFtZT0iRk9OVF9RVUlaUE9EX1FVSVpfU0NPUkVfVkFMVUUiIHZhbHVlPSJWZXJkYW5hLDksdHJ1ZSxmYWxzZSx0cnVlIi8+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+DQoJCTx1aWZvbnQgbmFtZT0iRk9OVF9RVUlaUE9EX1FVSVpfUEFTU1NDT1JFX1ZBTFVFIiB2YWx1ZT0iVmVyZGFuYSw5LHRydWUsZmFsc2UsdHJ1ZSIvPg0KCQk8IS0tIHVpdGV4dCAtLT4NCgkJPCEtLSBzdWJzdGl0dXRpb246ICVuID09IHNsaWRlIG51bWJlciAtLT4NCgkJPHVpdGV4dCBuYW1lPSJVTk5BTUVEU0xJREVUSVRMRSIgdmFsdWU9IlNsaWRlICVuIi8+DQoJCTwhLS0gc3Vic3RpdHV0aW9uOiAlbiA9PSBzbGlkZSBudW1iZXIgLS0+DQoJCTwhLS0gc3Vic3RpdHV0aW9uOiAldCA9PSB0b3RhbCBzbGlkZSBjb3VudCAtLT4NCgkJPHVpdGV4dCBuYW1lPSJTQ1JVQkJBUlNUQVRVU19TTElERUlORk8iIHZhbHVlPSJTbGlkZSAlbiAvICV0IHwgIi8+DQoJCTx1aXRleHQgbmFtZT0iU0NSVUJCQVJTVEFUVVNfU1RPUFBFRCIgdmFsdWU9IlBhcmFkbyIvPg0KCQk8dWl0ZXh0IG5hbWU9IlNDUlVCQkFSU1RBVFVTX1BMQVlJTkciIHZhbHVlPSJSZXByb2R1emluZG8iLz4NCgkJPHVpdGV4dCBuYW1lPSJTQ1JVQkJBUlNUQVRVU19OT0FVRElPIiB2YWx1ZT0iU2VtIMOhdWRpbyIvPg0KCQk8dWl0ZXh0IG5hbWU9IlNDUlVCQkFSU1RBVFVTX1ZJRFBMQVlJTkciIHZhbHVlPSJWw61kZW8gZW0gcmVwcm9kdcOnw6NvIi8+DQoJCTx1aXRleHQgbmFtZT0iU0NSVUJCQVJTVEFUVVNfTE9BRElORyIgdmFsdWU9IkNhcnJlZ2FuZG8iLz4NCgkJPHVpdGV4dCBuYW1lPSJTQ1JVQkJBUlNUQVRVU19CVUZGRVJJTkciIHZhbHVlPSJBcm1hemVuYW5kbyBlbSBidWZmZXIiLz4NCgkJPHVpdGV4dCBuYW1lPSJTQ1JVQkJBUlNUQVRVU19RVUVTVElPTiIgdmFsdWU9IlJlc3BvbmRlciBwZXJndW50YSIvPg0KCQk8dWl0ZXh0IG5hbWU9IlNDUlVCQkFSU1RBVFVTX1JFVklFV1FVSVoiIHZhbHVlPSJSZXZpc2FuZG8gcXVlc3Rpb27DoXJpbyIvPg0KCQk8IS0tIHN1YnN0aXR1dGlvbjogJW0gPT0gbWludXRlcyByZW1haW5pbmcgLS0+DQoJCTwhLS0gc3Vic3RpdHV0aW9uOiAlcyA9PSBzZWNvbmRzIHJlbWFpbmluZyAtLT4NCgkJPHVpdGV4dCBuYW1lPSJFTEFQU0VEIiB2YWx1ZT0iJW0gbWludXRvcyAlcyBzZWd1bmRvcyByZXN0YW50ZXMiLz4NCgkJPHVpdGV4dCBuYW1lPSJOT1RGT1VORCIgdmFsdWU9Ik5hZGEgZW5jb250cmFkbyIvPg0KCQk8dWl0ZXh0IG5hbWU9IkFUVEFDSE1FTlRTIiB2YWx1ZT0iQW5leG9zIi8+DQoJCTwhLS0gc3Vic3RpdHV0aW9uOiAlcCA9PSBjdXJyZW50IHNwZWFrZXIncyB0aXRsZSAtLT4NCgkJPHVpdGV4dCBuYW1lPSJCSU9XSU5fVElUTEUiIHZhbHVlPSJCaW86ICVwIi8+DQoJCTx1aXRleHQgbmFtZT0iQklPQlROX1RJVExFIiB2YWx1ZT0iQmlvIi8+DQoJCTx1aXRleHQgbmFtZT0iRElWSURFUkJUTl9USVRMRSIgdmFsdWU9InwiLz4NCgkJPHVpdGV4dCBuYW1lPSJDT05UQUNUQlROX1RJVExFIiB2YWx1ZT0iQ29udGF0byIvPg0KCQk8dWl0ZXh0IG5hbWU9IlRBQl9RVUlaIiB2YWx1ZT0iUXVlc3QuIi8+DQoJCTx1aXRleHQgbmFtZT0iVEFCX09VVExJTkUiIHZhbHVlPSJFc3F1ZW1hIi8+DQoJCTx1aXRleHQgbmFtZT0iVEFCX1RIVU1CIiB2YWx1ZT0iTWluaSIvPg0KCQk8dWl0ZXh0IG5hbWU9IlRBQl9OT1RFUyIgdmFsdWU9Ik5vdGFzIi8+DQoJCTx1aXRleHQgbmFtZT0iVEFCX1NFQVJDSCIgdmFsdWU9IkJ1c2NhIi8+DQoJCTx1aXRleHQgbmFtZT0iU0xJREVfSEVBRElORyIgdmFsdWU9IlTDrXR1bG8gZG8gc2xpZGUiLz4NCgkJPHVpdGV4dCBuYW1lPSJEVVJBVElPTl9IRUFESU5HIiB2YWx1ZT0iRHVyYcOnw6NvIi8+DQoJCTx1aXRleHQgbmFtZT0iU0VBUkNIX0hFQURJTkciIHZhbHVlPSJQcm9jdXJhciB0ZXh0bzoiLz4NCgkJPHVpdGV4dCBuYW1lPSJUSFVNQl9IRUFESU5HIiB2YWx1ZT0iU2xpZGUiLz4NCgkJPHVpdGV4dCBuYW1lPSJUSFVNQl9JTkZPIiB2YWx1ZT0iVMOtdHVsby9EdXJhw6fDo28gZG8gc2xpZGUiLz4NCgkJPHVpdGV4dCBuYW1lPSJBVFRBQ0hOQU1FX0hFQURJTkciIHZhbHVlPSJOb21lIGRvIGFycXVpdm8iLz4NCgkJPHVpdGV4dCBuYW1lPSJBVFRBQ0hTSVpFX0hFQURJTkciIHZhbHVlPSJUYW1hbmhvIi8+DQoJCTx1aXRleHQgbmFtZT0iU0xJREVfTk9URVMiIHZhbHVlPSJBbm90YcOnw7VlcyBkbyBzbGlkZSIvPg0KCQk8IS0tcXVpeiBwb2QgYW5kIG1lc3NhZ2UgYm94IHRleHRzLS0+DQoJCTx1aXRleHQgbmFtZT0iUVVJWlBPRF9RVUlaX0FUVEVNUFQiIHZhbHVlPSJUZW50YXRpdmEgbm8gcXVlc3Rpb27DoXJpbzoiLz4NCgkJPHVpdGV4dCBuYW1lPSJRVUlaUE9EX1FVSVpfQVRURU1QVF9WQUxVRSIgdmFsdWU9IiVuIGRlICV0Ii8+DQoJCTx1aXRleHQgbmFtZT0iUVVJWlBPRF9RVUlaX1NDT1JFIiB2YWx1ZT0iUG9udHVhw6fDo286Ii8+DQoJCTx1aXRleHQgbmFtZT0iUVVJWlBPRF9RVUlaX1BBU1NTQ09SRSIgdmFsdWU9IlBvbnR1YcOnw6NvIGRlIGFwcm92YcOnw6NvOiIvPg0KCQk8dWl0ZXh0IG5hbWU9IlFVSVpQT0RfUVVJWl9NQVhTQ09SRSIgdmFsdWU9IlBvbnR1YcOnw6NvIG3DoXhpbWE6Ii8+DQoJCTx1aXRleHQgbmFtZT0iUVVJWlBPRF9RVUVTQVRNUFRfU1RSIiB2YWx1ZT0iVGVudGF0aXZhOiAlbiBkZSAldCIvPg0KCQk8dWl0ZXh0IG5hbWU9IlFVSVpQT0RfUVVFU1RZUEVfU1RSIiB2YWx1ZT0iVGlwbzogJXMiLz4NCgkJPHVpdGV4dCBuYW1lPSJRVUlaUE9EX1FVRVNUWVBFX0dSRCIgdmFsdWU9IkNsYXNzaWZpY2F0w7NyaWEiLz4NCgkJPHVpdGV4dCBuYW1lPSJRVUlaUE9EX1FVRVNUWVBFX1NWWSIgdmFsdWU9IlBlc3F1aXNhIi8+DQoJCTx1aXRleHQgbmFtZT0iUVVJWlBPRF9RVUlaQVRNUFRfSU5GIiB2YWx1ZT0iSW5maW5pdG8iLz4NCgkJPHVpdGV4dCBuYW1lPSJRVUlaUE9EX1FVRVNBVE1QVF9JTkYiIHZhbHVlPSJJbmZpbml0byIvPg0KCQk8dWl0ZXh0IG5hbWU9IldBUk5JTkdNU0dfWUVTU1RSSU5HIiB2YWx1ZT0iU2ltIi8+DQoJCTx1aXRleHQgbmFtZT0iV0FSTklOR01TR19OT1NUUklORyIgdmFsdWU9Ik7Do28iLz4NCgkJPHVpdGV4dCBuYW1lPSJXQVJOSU5HTVNHX1RJVExFU1RSSU5HIiB2YWx1ZT0iQWxlcnRhIGRlIG5hdmVnYcOnw6NvIGRvIHF1ZXN0aW9uw6FyaW8iLz4NCgkJPHVpdGV4dCBuYW1lPSJXQVJOSU5HTVNHX01TR1NUUklORyIgdmFsdWU9IkV4aXN0ZW0gcGVyZ3VudGFzIHF1ZSBuw6NvIGZvcmFtIHJlc3BvbmRpZGFzIG5lc3RlIHF1ZXN0aW9uw6FyaW8uDQoNCkNsaXF1ZSBlbSBTaW0gcGFyYSBzYWlyIGRvIHF1ZXN0aW9uw6FyaW8gb3UgZW0gTsOjbyBzZSBxdWlzZXIgY29udGludWFyLiIvPg0KCQk8dWl0ZXh0IG5hbWU9IklORk9STUFUSU9OX0gyNjRfRkxBU0hQTEFZRVIiIHZhbHVlPSJBIHZlcnPDo28gYXR1YWwgZG8gRmxhc2ggUGxheWVyIGluc3RhbGFkYSBubyBjb21wdXRhZG9yIG7Do28gb2ZlcmVjZSBzdXBvcnRlIGEgZXNzZSB2w61kZW8uIENsaXF1ZSBuYSDDoXJlYSBkbyB2w61kZW8gcGFyYSBiYWl4YXIgYSB2ZXJzw6NvIG1haXMgcmVjZW50ZSBkbyBGbGFzaCBQbGF5ZXIuIi8+DQoJCTwhLS0gc3Vic3RpdHV0aW9uOiAlcCA9PSBwcmVzZW50YXRpb24gdGl0bGUgLS0+DQoJCTwhLS0gc3Vic3RpdHV0aW9uOiAlcyA9PSBzbGlkZSB0aXRsZSAtLT4NCgkJPCEtLSBzdWJzdGl0dXRpb246ICVuID09IHNsaWRlIG51bWJlciAtLT4NCgkJPHVpdGV4dCBuYW1lPSJCT09LTUFSSyIgdmFsdWU9IkFkb2JlIFByZXNlbnRlciAtICVwIi8+DQoJCTwhLS0gc3Vic3RpdHV0aW9uOiAlcCA9PSBwcmVzZW50YXRpb24gdGl0bGUgLS0+DQoJCTwhLS0gc3Vic3RpdHV0aW9uOiAlcyA9PSBzbGlkZSB0aXRsZSAtLT4NCgkJPCEtLSBzdWJzdGl0dXRpb246ICVuID09IHNsaWRlIG51bWJlciAtLT4NCgkJPHVpdGV4dCBuYW1lPSJCT09LTUFSS1NMSURFIiB2YWx1ZT0iQWRvYmUgUHJlc2VudGVyIC0gJXAgJXMiLz4NCgkJPHVpdGV4dCBuYW1lPSJTSE9XU0lERUJBUiIgdmFsdWU9Ik1vc3RyYXIgYmFycmEgbGF0ZXJhbCBhbyBwYXJ0aWNpcGFudGVzIi8+DQoJCTx1aXRleHQgbmFtZT0iTVVURSIgdmFsdWU9Ik11ZG8iLz4NCgkJPHVpdGV4dCBuYW1lPSJET0NXUkFQX1RJVExFIiB2YWx1ZT0iQW5leG8gZGUgYXJxdWl2byBkbyBQcmVzZW50ZXIiLz4NCgkJPHVpdGV4dCBuYW1lPSJET0NXUkFQX01TRyIgdmFsdWU9IlNhbHZhciBlbSBNZXUgY29tcHV0YWRvciIvPg0KCQk8dWl0ZXh0IG5hbWU9IkRPQ1dSQVBfUFJPTVBUIiB2YWx1ZT0iQ2xpcXVlIHBhcmEgYmFpeGFyIi8+DQoJCTx1aXRleHQgbmFtZT0iQ09VUlNFX1NUQVRVUyIgdmFsdWU9IlN0YXR1cyBkbyBtw7NkdWxvIi8+DQoJCTx1aXRleHQgbmFtZT0iUEFTU0VEX1NUUklORyIgdmFsdWU9IkFwcm92YWRvIi8+DQoJCTx1aXRleHQgbmFtZT0iRkFJTEVEX1NUUklORyIgdmFsdWU9IlJlcHJvdmFkbyIvPg0KCQk8dWl0ZXh0IG5hbWU9IkFUVEFDSE1FTlRfUFJFVklFV19XQVJOSU5HTVNHX1RJVExFU1RSSU5HIiB2YWx1ZT0iQXZpc28gZGUgYW5leG8iLz4NCgkJPHVpdGV4dCBuYW1lPSJBVFRBQ0hNRU5UX1BSRVZJRVdfV0FSTklOR01TRyIgdmFsdWU9Ik9zIGFuZXhvcyBuw6NvIHPDo28gYWJlcnRvcyBubyBtb2RvIGRlIFZpc3VhbGl6YcOnw6NvLiBVc2UgbyBjb21hbmRvIGRlIHB1YmxpY2HDp8OjbyBwYXJhIHZlciBvcyByZXN1bHRhZG9zLiIvPg0KCQk8dWl0ZXh0IG5hbWU9IkNPTExBQl9MT0NBTF9QTEFZQkFDS19NU0ciIHZhbHVlPSJPIGNvbnRlw7pkbyBlc3TDoSBzZW5kbyByZXByb2R1emlkbyBsb2NhbG1lbnRlLkEgY29sYWJvcmHDp8OjbyBuw6NvIGZ1bmNpb25hIG5lc3RlIG1vZG8uIi8+DQoJCTx1aXRleHQgbmFtZT0iQ09MTEFCX0xPQ0FMX1BMQVlCQUNLX1RJVExFIiB2YWx1ZT0iUmVwcm9kdcOnw6NvIGxvY2FsIi8+DQoJCTx1aXRleHQgbmFtZT0iQ09MTEFCX0xPQ0FMX1BMQVlCQUNLQlROIiB2YWx1ZT0iT2siLz4NCgk8L2xhbmd1YWdlPg0KCTxsYW5ndWFnZSBpZD0iaXQ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+DQoJCTx1aWZvbnQgbmFtZT0iRk9OVF9QUkVTRU5UQVRJT05OQU1FIiB2YWx1ZT0iVmVyZGFuYSwxNCxmYWxzZSxmYWxzZSx0cnVlIi8+DQoJCTx1aWZvbnQgbmFtZT0iRk9OVF9QUkVTRU5URVJOQU1FIiB2YWx1ZT0iVmVyZGFuYSwxMCx0cnVlLGZhbHNlLHRydWUiLz4NCgkJPHVpZm9udCBuYW1lPSJGT05UX1BSRVNFTlRFUlRJVExFIiB2YWx1ZT0iVmVyZGFuYSwxMCxmYWxzZSxmYWxzZSx0cnVlIi8+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+DQoJCTx1aWZvbnQgbmFtZT0iRk9OVF9USFVNQiIgdmFsdWU9IlZlcmRhbmEsOSxmYWxzZSxmYWxzZSx0cnVlIi8+DQoJCTx1aWZvbnQgbmFtZT0iRk9OVF9CSU9XSU4iIHZhbHVlPSJWZXJkYW5hLDExLGZhbHNlLGZhbHNlLGZhbHNlIi8+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+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+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+DQoJCTx1aWZvbnQgbmFtZT0iRk9OVF9RVUlaUE9EX1FVRVNUSU9OX1NDT1JFIiB2YWx1ZT0iVmVyZGFuYSw5LGZhbHNlLGZhbHNlLHRydWUiLz4NCgkJPHVpZm9udCBuYW1lPSJGT05UX1FVSVpQT0RfUVVFU1RJT05fU0NPUkVfVkFMVUUiIHZhbHVlPSJWZXJkYW5hLDksdHJ1ZSxmYWxzZSx0cnVlIi8+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+DQoJCTx1aWZvbnQgbmFtZT0iRk9OVF9RVUlaUE9EX1FVSVpfTUFYU0NPUkVfVkFMVUUiIHZhbHVlPSJWZXJkYW5hLDksdHJ1ZSxmYWxzZSx0cnVlIi8+DQoJCTx1aWZvbnQgbmFtZT0iRk9OVF9RVUlaUE9EX1FVSVpfUEFTU1NDT1JFIiB2YWx1ZT0iVmVyZGFuYSw5LGZhbHNlLGZhbHNlLHRydWUiLz4NCgkJPHVpZm9udCBuYW1lPSJGT05UX1FVSVpQT0RfUVVJWl9QQVNTU0NPUkVfVkFMVUUiIHZhbHVlPSJWZXJkYW5hLDksdHJ1ZSxmYWxzZSx0cnVlIi8+DQoJCTwhLS0gdWl0ZXh0IC0tPg0KCQk8IS0tIHN1YnN0aXR1dGlvbjogJW4gPT0gc2xpZGUgbnVtYmVyIC0tPg0KCQk8dWl0ZXh0IG5hbWU9IlVOTkFNRURTTElERVRJVExFIiB2YWx1ZT0iRGlhcG9zaXRpdmEgJW4iLz4NCgkJPCEtLSBzdWJzdGl0dXRpb246ICVuID09IHNsaWRlIG51bWJlciAtLT4NCgkJPCEtLSBzdWJzdGl0dXRpb246ICV0ID09IHRvdGFsIHNsaWRlIGNvdW50IC0tPg0KCQk8dWl0ZXh0IG5hbWU9IlNDUlVCQkFSU1RBVFVTX1NMSURFSU5GTyIgdmFsdWU9IkRpYXBvc2l0aXZhICVuIC8gJXQgfCAiLz4NCgkJPHVpdGV4dCBuYW1lPSJTQ1JVQkJBUlNUQVRVU19TVE9QUEVEIiB2YWx1ZT0iSW50ZXJyb3R0byIvPg0KCQk8dWl0ZXh0IG5hbWU9IlNDUlVCQkFSU1RBVFVTX1BMQVlJTkciIHZhbHVlPSJSaXByb2R1emlvbmUiLz4NCgkJPHVpdGV4dCBuYW1lPSJTQ1JVQkJBUlNUQVRVU19OT0FVRElPIiB2YWx1ZT0iQXVkaW8gaW5hdHQuIi8+DQoJCTx1aXRleHQgbmFtZT0iU0NSVUJCQVJTVEFUVVNfVklEUExBWUlORyIgdmFsdWU9IlZpZGVvIGluIHJpcHJvZHV6aW9uZSIvPg0KCQk8dWl0ZXh0IG5hbWU9IlNDUlVCQkFSU1RBVFVTX0xPQURJTkciIHZhbHVlPSJDYXJpY2FtZW50byIvPg0KCQk8dWl0ZXh0IG5hbWU9IlNDUlVCQkFSU1RBVFVTX0JVRkZFUklORyIgdmFsdWU9IkJ1ZmZlcmluZyIvPg0KCQk8dWl0ZXh0IG5hbWU9IlNDUlVCQkFSU1RBVFVTX1FVRVNUSU9OIiB2YWx1ZT0iUmlzcG9uZGkgYSBkb21hbmRhIi8+DQoJCTx1aXRleHQgbmFtZT0iU0NSVUJCQVJTVEFUVVNfUkVWSUVXUVVJWiIgdmFsdWU9IlJldmlzaW9uZSBkZWwgcXVpeiIvPg0KCQk8IS0tIHN1YnN0aXR1dGlvbjogJW0gPT0gbWludXRlcyByZW1haW5pbmcgLS0+DQoJCTwhLS0gc3Vic3RpdHV0aW9uOiAlcyA9PSBzZWNvbmRzIHJlbWFpbmluZyAtLT4NCgkJPHVpdGV4dCBuYW1lPSJFTEFQU0VEIiB2YWx1ZT0iJW0gTWludXRpICVzIFNlY29uZGkgcmltYW5lbnRpIi8+DQoJCTx1aXRleHQgbmFtZT0iTk9URk9VTkQiIHZhbHVlPSJOZXNzdW4gZWxlbWVudG8gdHJvdmF0byIvPg0KCQk8dWl0ZXh0IG5hbWU9IkFUVEFDSE1FTlRTIiB2YWx1ZT0iQWxsZWdhdGkiLz4NCgkJPCEtLSBzdWJzdGl0dXRpb246ICVwID09IGN1cnJlbnQgc3BlYWtlcidzIHRpdGxlIC0tPg0KCQk8dWl0ZXh0IG5hbWU9IkJJT1dJTl9USVRMRSIgdmFsdWU9IkJpbzogJXAiLz4NCgkJPHVpdGV4dCBuYW1lPSJCSU9CVE5fVElUTEUiIHZhbHVlPSJCaW8iLz4NCgkJPHVpdGV4dCBuYW1lPSJESVZJREVSQlROX1RJVExFIiB2YWx1ZT0ifCIvPg0KCQk8dWl0ZXh0IG5hbWU9IkNPTlRBQ1RCVE5fVElUTEUiIHZhbHVlPSJDb250LiIvPg0KCQk8dWl0ZXh0IG5hbWU9IlRBQl9RVUlaIiB2YWx1ZT0iUXVpeiIvPg0KCQk8dWl0ZXh0IG5hbWU9IlRBQl9PVVRMSU5FIiB2YWx1ZT0iU3RydXR0dXJhIi8+DQoJCTx1aXRleHQgbmFtZT0iVEFCX1RIVU1CIiB2YWx1ZT0iTWluaWF0dXJlIi8+DQoJCTx1aXRleHQgbmFtZT0iVEFCX05PVEVTIiB2YWx1ZT0iTm90ZSIvPg0KCQk8dWl0ZXh0IG5hbWU9IlRBQl9TRUFSQ0giIHZhbHVlPSJDZXJjYSIvPg0KCQk8dWl0ZXh0IG5hbWU9IlNMSURFX0hFQURJTkciIHZhbHVlPSJUaXRvbG8gZGlhcG9zaXRpdmEiLz4NCgkJPHVpdGV4dCBuYW1lPSJEVVJBVElPTl9IRUFESU5HIiB2YWx1ZT0iRHVyYXRhIi8+DQoJCTx1aXRleHQgbmFtZT0iU0VBUkNIX0hFQURJTkciIHZhbHVlPSJDZXJjYSB0ZXN0bzoiLz4NCgkJPHVpdGV4dCBuYW1lPSJUSFVNQl9IRUFESU5HIiB2YWx1ZT0iRGlhcG9zaXRpdmEiLz4NCgkJPHVpdGV4dCBuYW1lPSJUSFVNQl9JTkZPIiB2YWx1ZT0iVGl0b2xvL1RlbXBvIi8+DQoJCTx1aXRleHQgbmFtZT0iQVRUQUNITkFNRV9IRUFESU5HIiB2YWx1ZT0iTm9tZSBmaWxlIi8+DQoJCTx1aXRleHQgbmFtZT0iQVRUQUNIU0laRV9IRUFESU5HIiB2YWx1ZT0iRGltZW5zaW9uZSIvPg0KCQk8dWl0ZXh0IG5hbWU9IlNMSURFX05PVEVTIiB2YWx1ZT0iTm90ZSBkaWFwb3NpdGl2YSIvPg0KCQk8IS0tcXVpeiBwb2QgYW5kIG1lc3NhZ2UgYm94IHRleHRzLS0+DQoJCTx1aXRleHQgbmFtZT0iUVVJWlBPRF9RVUlaX0FUVEVNUFQiIHZhbHVlPSJUZW50YXRpdm8gcXVpejoiLz4NCgkJPHVpdGV4dCBuYW1lPSJRVUlaUE9EX1FVSVpfQVRURU1QVF9WQUxVRSIgdmFsdWU9IiVuIGRpICV0Ii8+DQoJCTx1aXRleHQgbmFtZT0iUVVJWlBPRF9RVUlaX1NDT1JFIiB2YWx1ZT0iUHVudGVnZ2lvOiIvPg0KCQk8dWl0ZXh0IG5hbWU9IlFVSVpQT0RfUVVJWl9QQVNTU0NPUkUiIHZhbHVlPSJQdW50ZWdnaW8gbWluaW1vOiIvPg0KCQk8dWl0ZXh0IG5hbWU9IlFVSVpQT0RfUVVJWl9NQVhTQ09SRSIgdmFsdWU9IlB1bnRlZ2dpbyBtYXNzaW1vOiIvPg0KCQk8dWl0ZXh0IG5hbWU9IlFVSVpQT0RfUVVFU0FUTVBUX1NUUiIgdmFsdWU9IlRlbnRhdGl2bzogJW4gZGkgJXQiLz4NCgkJPHVpdGV4dCBuYW1lPSJRVUlaUE9EX1FVRVNUWVBFX1NUUiIgdmFsdWU9IlRpcG86ICVzIi8+DQoJCTx1aXRleHQgbmFtZT0iUVVJWlBPRF9RVUVTVFlQRV9HUkQiIHZhbHVlPSJDb24gdmFsdXRhemlvbmUiLz4NCgkJPHVpdGV4dCBuYW1lPSJRVUlaUE9EX1FVRVNUWVBFX1NWWSIgdmFsdWU9IkluZGFnaW5lIi8+DQoJCTx1aXRleHQgbmFtZT0iUVVJWlBPRF9RVUlaQVRNUFRfSU5GIiB2YWx1ZT0iSW5maW5pdGkiLz4NCgkJPHVpdGV4dCBuYW1lPSJRVUlaUE9EX1FVRVNBVE1QVF9JTkYiIHZhbHVlPSJJbmZpbml0aSIvPg0KCQk8dWl0ZXh0IG5hbWU9IldBUk5JTkdNU0dfWUVTU1RSSU5HIiB2YWx1ZT0iU8OsIi8+DQoJCTx1aXRleHQgbmFtZT0iV0FSTklOR01TR19OT1NUUklORyIgdmFsdWU9Ik5vIi8+DQoJCTx1aXRleHQgbmFtZT0iV0FSTklOR01TR19USVRMRVNUUklORyIgdmFsdWU9IkF2dmVydGVuemEgbmF2aWdhemlvbmUgcXVpeiIvPg0KCQk8dWl0ZXh0IG5hbWU9IldBUk5JTkdNU0dfTVNHU1RSSU5HIiB2YWx1ZT0iT2Njb3JyZSBhbmNvcmEgcmlzcG9uZGVyZSBhZCBhbGN1bmUgZG9tYW5kZSBkZWwgcXVpei4NCg0KU2UgZmF0ZSBjbGljIHN1IFPDrCwgdXNjaXJldGUgZGFsIHF1aXouIEZhdGUgY2xpYyBzdSBObyBwZXIgY29udGludWFyZSBpbCBxdWl6LiIvPg0KCQk8dWl0ZXh0IG5hbWU9IklORk9STUFUSU9OX0gyNjRfRkxBU0hQTEFZRVIiIHZhbHVlPSJMYSB2ZXJzaW9uZSBkaSBGbGFzaCBQbGF5ZXIgYXR0dWFsbWVudGUgaW5zdGFsbGF0YSBub24gc3VwcG9ydGEgcXVlc3RvIHZpZGVvLiBGYXRlIGNsaWMgc3VsbCdhcmVhIGRlbCB2aWRlbyBwZXIgc2NhcmljYXJlIGwndWx0aW1hIHZlcnNpb25lIGRpIEZsYXNoIFBsYXllci4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TW9zdHJhIGJhcnJhIGxhdGVyYWxlIGFpIHBhcnRlY2lwYW50aSIvPg0KCQk8dWl0ZXh0IG5hbWU9Ik1VVEUiIHZhbHVlPSJEaXNhdHRpdmEgYXVkaW8iLz4NCgkJPHVpdGV4dCBuYW1lPSJET0NXUkFQX1RJVExFIiB2YWx1ZT0iQWxsZWdhdG8gZmlsZSBQcmVzZW50ZXIiLz4NCgkJPHVpdGV4dCBuYW1lPSJET0NXUkFQX01TRyIgdmFsdWU9IlNhbHZhIGluIFJpc29yc2UgZGVsIGNvbXB1dGVyIi8+DQoJCTx1aXRleHQgbmFtZT0iRE9DV1JBUF9QUk9NUFQiIHZhbHVlPSJDbGljIHBlciBzY2FyaWNhcmUiLz4NCgkJPHVpdGV4dCBuYW1lPSJDT1VSU0VfU1RBVFVTIiB2YWx1ZT0iTW9kdWxlIFN0YXR1cyIvPg0KCQk8dWl0ZXh0IG5hbWU9IlBBU1NFRF9TVFJJTkciIHZhbHVlPSJQYXNzZWQiLz4NCgkJPHVpdGV4dCBuYW1lPSJGQUlMRURfU1RSSU5HIiB2YWx1ZT0iRmFpbGVkIi8+DQoJCTx1aXRleHQgbmFtZT0iQVRUQUNITUVOVF9QUkVWSUVXX1dBUk5JTkdNU0dfVElUTEVTVFJJTkciIHZhbHVlPSJBdHRhY2htZW50IFdhcm5pbmciLz4NCgkJPHVpdGV4dCBuYW1lPSJBVFRBQ0hNRU5UX1BSRVZJRVdfV0FSTklOR01TRyIgdmFsdWU9IkF0dGFjaG1lbnRzIGRvIG5vdCBvcGVuIGluIFByZXZpZXcgbW9kZS4gUGxlYXNlIHVzZSBwdWJsaXNoIHRvIHNlZSB0aGUgcmVzdWx0cyIvPg0KCQk8dWl0ZXh0IG5hbWU9IkNPTExBQl9MT0NBTF9QTEFZQkFDS19NU0ciIHZhbHVlPSJDb250ZW50IGlzIGJlaW5nIHBsYXllZCBsb2NhbGx5LlxuIENvbGxhYm9yYXRpb24gZG9lcyBub3Qgd29yayBpbiB0aGlzIG1vZGUiLz4NCgkJPHVpdGV4dCBuYW1lPSJDT0xMQUJfTE9DQUxfUExBWUJBQ0tfVElUTEUiIHZhbHVlPSJMb2NhbCBQbGF5YmFjayIvPg0KCQk8dWl0ZXh0IG5hbWU9IkNPTExBQl9MT0NBTF9QTEFZQkFDS0JUTiIgdmFsdWU9Ik9rIi8+DQoJPC9sYW5ndWFnZT4NCgk8bGFuZ3VhZ2UgaWQ9Im5sIj4NCgkJPCEtLSBmb3JtYXQgZm9yIHVpZm9udCB2YWx1ZSBpcyAiZm9udCxzaXplLGlzYm9sZCxpc2l0YWxpYyxpc3NoYWRvd2VkIiAtLT4NCgkJPHVpZm9udCBuYW1lPSJGT05UX1FVSVpaSU5HIiB2YWx1ZT0iVmVyZGFuYSw5LGZhbHNlLGZhbHNlLGZhbHNlIi8+DQoJCTx1aWZvbnQgbmFtZT0iRk9OVF9TQ1JVQlNUQVRVUyIgdmFsdWU9IlZlcmRhbmEsOSx0cnVlLGZhbHNlLHRydWUiLz4NCgkJPHVpZm9udCBuYW1lPSJGT05UX1NDUlVCVElNRSIgdmFsdWU9IlZlcmRhbmEsOSxmYWxzZSxmYWxzZSx0cnVlIi8+DQoJCTx1aWZvbnQgbmFtZT0iRk9OVF9FTEFQU0VEVElNRSIgdmFsdWU9IlZlcmRhbmEsOSx0cnVlLGZhbHNlLHRydWUiLz4NCgkJPHVpZm9udCBuYW1lPSJGT05UX1VUSUxTTUVOVSIgdmFsdWU9IlZlcmRhbmEsOSx0cnVlLGZhbHNlLGZhbHNlIi8+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+DQoJCTx1aWZvbnQgbmFtZT0iRk9OVF9QUkVTRU5URVJUSVRMRSIgdmFsdWU9IlZlcmRhbmEsMTAsZmFsc2UsZmFsc2UsdHJ1ZSIvPg0KCQk8dWlmb250IG5hbWU9IkZPTlRfQklPQlROIiB2YWx1ZT0iVmVyZGFuYSwxMCxmYWxzZSxmYWxzZSx0cnVlIi8+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+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+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+DQoJCTx1aWZvbnQgbmFtZT0iRk9OVF9RVUlaUE9EX1FVSVpfUVVFU1RJT05fQ09VTlRfVkFMVUUiIHZhbHVlPSJWZXJkYW5hLDksdHJ1ZSxmYWxzZSx0cnVlIi8+DQoJCTx1aWZvbnQgbmFtZT0iRk9OVF9RVUlaUE9EX1FVSVpfUVVFU1RJT05fQVRURU1QVEVEIiB2YWx1ZT0iVmVyZGFuYSw5LGZhbHNlLGZhbHNlLHRydWUiLz4NCgkJPHVpZm9udCBuYW1lPSJGT05UX1FVSVpQT0RfUVVJWl9RVUVTVElPTl9BVFRFTVBURURfVkFMVUUiIHZhbHVlPSJWZXJkYW5hLDksdHJ1ZSxmYWxzZSx0cnVlIi8+DQoJCTx1aWZvbnQgbmFtZT0iRk9OVF9RVUlaUE9EX1FVSVpfU0NPUkVfVEFHIiB2YWx1ZT0iVmVyZGFuYSwxMSx0cnVlLGZhbHNlLHRydWUiLz4NCgkJPHVpZm9udCBuYW1lPSJGT05UX1FVSVpQT0RfUVVJWl9TQ09SRSIgdmFsdWU9IlZlcmRhbmEsOSxmYWxzZSxmYWxzZSx0cnVlIi8+DQoJCTx1aWZvbnQgbmFtZT0iRk9OVF9RVUlaUE9EX1FVSVpfU0NPUkVfVkFMVUUiIHZhbHVlPSJWZXJkYW5hLDksdHJ1ZSxmYWxzZSx0cnVlIi8+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+DQoJCTx1aWZvbnQgbmFtZT0iRk9OVF9RVUlaUE9EX1FVSVpfUEFTU1NDT1JFX1ZBTFVFIiB2YWx1ZT0iVmVyZGFuYSw5LHRydWUsZmFsc2UsdHJ1ZSIvPg0KCQk8IS0tIHVpdGV4dCAtLT4NCgkJPCEtLSBzdWJzdGl0dXRpb246ICVuID09IHNsaWRlIG51bWJlciAtLT4NCgkJPHVpdGV4dCBuYW1lPSJVTk5BTUVEU0xJREVUSVRMRSIgdmFsdWU9IkRpYSAlbiIvPg0KCQk8IS0tIHN1YnN0aXR1dGlvbjogJW4gPT0gc2xpZGUgbnVtYmVyIC0tPg0KCQk8IS0tIHN1YnN0aXR1dGlvbjogJXQgPT0gdG90YWwgc2xpZGUgY291bnQgLS0+DQoJCTx1aXRleHQgbmFtZT0iU0NSVUJCQVJTVEFUVVNfU0xJREVJTkZPIiB2YWx1ZT0iRGlhICVuIC8gJXQgfCAiLz4NCgkJPHVpdGV4dCBuYW1lPSJTQ1JVQkJBUlNUQVRVU19TVE9QUEVEIiB2YWx1ZT0iR2VzdG9wdCIvPg0KCQk8dWl0ZXh0IG5hbWU9IlNDUlVCQkFSU1RBVFVTX1BMQVlJTkciIHZhbHVlPSJBZnNwZWxlbiIvPg0KCQk8dWl0ZXh0IG5hbWU9IlNDUlVCQkFSU1RBVFVTX05PQVVESU8iIHZhbHVlPSJHZWVuIGF1ZGlvIi8+DQoJCTx1aXRleHQgbmFtZT0iU0NSVUJCQVJTVEFUVVNfVklEUExBWUlORyIgdmFsdWU9IlZpZGVvIGFmc3BlbGVuIi8+DQoJCTx1aXRleHQgbmFtZT0iU0NSVUJCQVJTVEFUVVNfTE9BRElORyIgdmFsdWU9IkxhZGVuIi8+DQoJCTx1aXRleHQgbmFtZT0iU0NSVUJCQVJTVEFUVVNfQlVGRkVSSU5HIiB2YWx1ZT0iQnVmZmVyZW4iLz4NCgkJPHVpdGV4dCBuYW1lPSJTQ1JVQkJBUlNUQVRVU19RVUVTVElPTiIgdmFsdWU9IlZyYWFnIG1ldCBhbnR3b29yZCIvPg0KCQk8dWl0ZXh0IG5hbWU9IlNDUlVCQkFSU1RBVFVTX1JFVklFV1FVSVoiIHZhbHVlPSJRdWl6IGNvbnRyb2xlcmVuIi8+DQoJCTwhLS0gc3Vic3RpdHV0aW9uOiAlbSA9PSBtaW51dGVzIHJlbWFpbmluZyAtLT4NCgkJPCEtLSBzdWJzdGl0dXRpb246ICVzID09IHNlY29uZHMgcmVtYWluaW5nIC0tPg0KCQk8dWl0ZXh0IG5hbWU9IkVMQVBTRUQiIHZhbHVlPSJFciByZXN0ZXJlbiAlbSBtaW51dGVuICVzIHNlY29uZGVuIi8+DQoJCTx1aXRleHQgbmFtZT0iTk9URk9VTkQiIHZhbHVlPSJOaWV0cyBnZXZvbmRlbiIvPg0KCQk8dWl0ZXh0IG5hbWU9IkFUVEFDSE1FTlRTIiB2YWx1ZT0iQmlqbGFnZW4iLz4NCgkJPCEtLSBzdWJzdGl0dXRpb246ICVwID09IGN1cnJlbnQgc3BlYWtlcidzIHRpdGxlIC0tPg0KCQk8dWl0ZXh0IG5hbWU9IkJJT1dJTl9USVRMRSIgdmFsdWU9IkJpb2dyYWZpZTogJXAiLz4NCgkJPHVpdGV4dCBuYW1lPSJCSU9CVE5fVElUTEUiIHZhbHVlPSJCaW9ncmFmaWUiLz4NCgkJPHVpdGV4dCBuYW1lPSJESVZJREVSQlROX1RJVExFIiB2YWx1ZT0ifCIvPg0KCQk8dWl0ZXh0IG5hbWU9IkNPTlRBQ1RCVE5fVElUTEUiIHZhbHVlPSJDb250YWN0Ii8+DQoJCTx1aXRleHQgbmFtZT0iVEFCX1FVSVoiIHZhbHVlPSJRdWl6Ii8+DQoJCTx1aXRleHQgbmFtZT0iVEFCX09VVExJTkUiIHZhbHVlPSJPdmVyemljaHQiLz4NCgkJPHVpdGV4dCBuYW1lPSJUQUJfVEhVTUIiIHZhbHVlPSJNaW5pYXR1dXIiLz4NCgkJPHVpdGV4dCBuYW1lPSJUQUJfTk9URVMiIHZhbHVlPSJOb3RpdGllcyIvPg0KCQk8dWl0ZXh0IG5hbWU9IlRBQl9TRUFSQ0giIHZhbHVlPSJab2VrZW4iLz4NCgkJPHVpdGV4dCBuYW1lPSJTTElERV9IRUFESU5HIiB2YWx1ZT0iVGl0ZWwgdmFuIGRpYSIvPg0KCQk8dWl0ZXh0IG5hbWU9IkRVUkFUSU9OX0hFQURJTkciIHZhbHVlPSJEdXVyIi8+DQoJCTx1aXRleHQgbmFtZT0iU0VBUkNIX0hFQURJTkciIHZhbHVlPSJab2VrZW4gbmFhciB0ZWtzdDoiLz4NCgkJPHVpdGV4dCBuYW1lPSJUSFVNQl9IRUFESU5HIiB2YWx1ZT0iRGlhIi8+DQoJCTx1aXRleHQgbmFtZT0iVEhVTUJfSU5GTyIgdmFsdWU9IlRpdGVsL2R1dXIgdmFuIGRpYSIvPg0KCQk8dWl0ZXh0IG5hbWU9IkFUVEFDSE5BTUVfSEVBRElORyIgdmFsdWU9IkJlc3RhbmRzbmFhbSIvPg0KCQk8dWl0ZXh0IG5hbWU9IkFUVEFDSFNJWkVfSEVBRElORyIgdmFsdWU9Ikdyb290dGUiLz4NCgkJPHVpdGV4dCBuYW1lPSJTTElERV9OT1RFUyIgdmFsdWU9IkRpYW5vdGl0aWVzIi8+DQoJCTwhLS1xdWl6IHBvZCBhbmQgbWVzc2FnZSBib3ggdGV4dHMtLT4NCgkJPHVpdGV4dCBuYW1lPSJRVUlaUE9EX1FVSVpfQVRURU1QVCIgdmFsdWU9IlF1aXpwb2dpbmc6Ii8+DQoJCTx1aXRleHQgbmFtZT0iUVVJWlBPRF9RVUlaX0FUVEVNUFRfVkFMVUUiIHZhbHVlPSIlbiB2YW4gJXQiLz4NCgkJPHVpdGV4dCBuYW1lPSJRVUlaUE9EX1FVSVpfU0NPUkUiIHZhbHVlPSJCZWhhYWxkZSBzY29yZToiLz4NCgkJPHVpdGV4dCBuYW1lPSJRVUlaUE9EX1FVSVpfUEFTU1NDT1JFIiB2YWx1ZT0iVm9sZG9lbmRlIHNjb3JlOiIvPg0KCQk8dWl0ZXh0IG5hbWU9IlFVSVpQT0RfUVVJWl9NQVhTQ09SRSIgdmFsdWU9Ik1heGltYWFsIGhhYWxiYXJlIHNjb3JlOiIvPg0KCQk8dWl0ZXh0IG5hbWU9IlFVSVpQT0RfUVVFU0FUTVBUX1NUUiIgdmFsdWU9IlBvZ2luZzogJW4gdmFuICV0Ii8+DQoJCTx1aXRleHQgbmFtZT0iUVVJWlBPRF9RVUVTVFlQRV9TVFIiIHZhbHVlPSJUeXBlOiAlcyIvPg0KCQk8dWl0ZXh0IG5hbWU9IlFVSVpQT0RfUVVFU1RZUEVfR1JEIiB2YWx1ZT0iVGVsdCB2b29yIHNjb3JlIi8+DQoJCTx1aXRleHQgbmFtZT0iUVVJWlBPRF9RVUVTVFlQRV9TVlkiIHZhbHVlPSJFbnF1w6p0ZSIvPg0KCQk8dWl0ZXh0IG5hbWU9IlFVSVpQT0RfUVVJWkFUTVBUX0lORiIgdmFsdWU9Ik9uYmVwZXJrdCIvPg0KCQk8dWl0ZXh0IG5hbWU9IlFVSVpQT0RfUVVFU0FUTVBUX0lORiIgdmFsdWU9Ik9uYmVwZXJrdCIvPg0KCQk8dWl0ZXh0IG5hbWU9IldBUk5JTkdNU0dfWUVTU1RSSU5HIiB2YWx1ZT0iSmEiLz4NCgkJPHVpdGV4dCBuYW1lPSJXQVJOSU5HTVNHX05PU1RSSU5HIiB2YWx1ZT0iTmVlIi8+DQoJCTx1aXRleHQgbmFtZT0iV0FSTklOR01TR19USVRMRVNUUklORyIgdmFsdWU9IldhYXJzY2h1d2luZyBtZXQgYmV0cmVra2luZyB0b3QgcXVpem5hdmlnYXRpZSIvPg0KCQk8dWl0ZXh0IG5hbWU9IldBUk5JTkdNU0dfTVNHU1RSSU5HIiB2YWx1ZT0iVSBoZWJ0IG5pZXQgYWxsZSB2cmFnZW4gaW4gZGV6ZSBxdWl6IGJlYW50d29vcmQuDQoNCktsaWsgb3AgSmEgb20gZGUgcXVpeiBhZiB0ZSBzbHVpdGVuLiBLbGlrIG9wIE5lZSBvbSBkZSBxdWl6IHZvb3J0IHRlIHpldHRlbi4iLz4NCgkJPHVpdGV4dCBuYW1lPSJJTkZPUk1BVElPTl9IMjY0X0ZMQVNIUExBWUVSIiB2YWx1ZT0iRGV6ZSB2aWRlbyB3b3JkdCBuaWV0IG9uZGVyc3RldW5kIGRvb3IgZGUgdmVyc2llIHZhbiBGbGFzaCBQbGF5ZXIgZGllIG1vbWVudGVlbCBvcCB1dyBjb21wdXRlciBpcyBnZcOvbnN0YWxsZWVyZC4gS2xpayBpbiBkZSB2aWRlbyBvbSBkZSBuaWV1d3N0ZSBGbGFzaCBQbGF5ZXIgdGUgZG93bmxvYWRlbi4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WmlqcGFuZWVsIGFhbiBkZWVsbmVtZXJzIHdlZXJnZXZlbiIvPg0KCQk8dWl0ZXh0IG5hbWU9Ik1VVEUiIHZhbHVlPSJEZW1wZW4iLz4NCgkJPHVpdGV4dCBuYW1lPSJET0NXUkFQX1RJVExFIiB2YWx1ZT0iUHJlc2VudGVyLWJlc3RhbmRzYmlqbGFnZSIvPg0KCQk8dWl0ZXh0IG5hbWU9IkRPQ1dSQVBfTVNHIiB2YWx1ZT0iT3BzbGFhbiBpbiBEZXplIGNvbXB1dGVyIi8+DQoJCTx1aXRleHQgbmFtZT0iRE9DV1JBUF9QUk9NUFQiIHZhbHVlPSJLbGlrIG9tIHRlIGRvd25sb2FkZW4iLz4NCgkJPHVpdGV4dCBuYW1lPSJDT1VSU0VfU1RBVFVTIiB2YWx1ZT0iTW9kdWxlIFN0YXR1cyIvPg0KCQk8dWl0ZXh0IG5hbWU9IlBBU1NFRF9TVFJJTkciIHZhbHVlPSJQYXNzZWQiLz4NCgkJPHVpdGV4dCBuYW1lPSJGQUlMRURfU1RSSU5HIiB2YWx1ZT0iRmFpbGVkIi8+DQoJCTx1aXRleHQgbmFtZT0iQVRUQUNITUVOVF9QUkVWSUVXX1dBUk5JTkdNU0dfVElUTEVTVFJJTkciIHZhbHVlPSJBdHRhY2htZW50IFdhcm5pbmciLz4NCgkJPHVpdGV4dCBuYW1lPSJBVFRBQ0hNRU5UX1BSRVZJRVdfV0FSTklOR01TRyIgdmFsdWU9IkF0dGFjaG1lbnRzIGRvIG5vdCBvcGVuIGluIFByZXZpZXcgbW9kZS4gUGxlYXNlIHVzZSBwdWJsaXNoIHRvIHNlZSB0aGUgcmVzdWx0cyIvPg0KCQk8dWl0ZXh0IG5hbWU9IkNPTExBQl9MT0NBTF9QTEFZQkFDS19NU0ciIHZhbHVlPSJDb250ZW50IGlzIGJlaW5nIHBsYXllZCBsb2NhbGx5LlxuIENvbGxhYm9yYXRpb24gZG9lcyBub3Qgd29yayBpbiB0aGlzIG1vZGUiLz4NCgkJPHVpdGV4dCBuYW1lPSJDT0xMQUJfTE9DQUxfUExBWUJBQ0tfVElUTEUiIHZhbHVlPSJMb2NhbCBQbGF5YmFjayIvPg0KCQk8dWl0ZXh0IG5hbWU9IkNPTExBQl9MT0NBTF9QTEFZQkFDS0JUTiIgdmFsdWU9Ik9rIi8+DQoJPC9sYW5ndWFnZT4NCgk8bGFuZ3VhZ2UgaWQ9ImNuIj4NCgkJPCEtLSBmb3JtYXQgZm9yIHVpZm9udCB2YWx1ZSBpcyAiZm9udCxzaXplLGlzYm9sZCxpc2l0YWxpYyxpc3NoYWRvd2VkIiAtLT4NCgkJPHVpZm9udCBuYW1lPSJGT05UX1FVSVpaSU5HIiB2YWx1ZT0i5a6L5L2TLTE4MDMwLDEwLGZhbHNlLGZhbHNlLGZhbHNlIi8+DQoJCTx1aWZvbnQgbmFtZT0iRk9OVF9TQ1JVQlNUQVRVUyIgdmFsdWU9IuWui+S9ky0xODAzMCwxMCx0cnVlLGZhbHNlLHRydWUiLz4NCgkJPHVpZm9udCBuYW1lPSJGT05UX1NDUlVCVElNRSIgdmFsdWU9IuWui+S9ky0xODAzMCwxMCxmYWxzZSxmYWxzZSx0cnVlIi8+DQoJCTx1aWZvbnQgbmFtZT0iRk9OVF9FTEFQU0VEVElNRSIgdmFsdWU9IuWui+S9ky0xODAzMCwxMCx0cnVlLGZhbHNlLHRydWUiLz4NCgkJPHVpZm9udCBuYW1lPSJGT05UX1VUSUxTTUVOVSIgdmFsdWU9IuWui+S9ky0xODAzMCwxMCx0cnVlLGZhbHNlLGZhbHNlIi8+DQoJCTx1aWZvbnQgbmFtZT0iRk9OVF9UQUJTIiB2YWx1ZT0i5a6L5L2TLTE4MDMwLDE0LHRydWUsZmFsc2UsdHJ1ZSIvPg0KCQk8dWlmb250IG5hbWU9IkZPTlRfUFJFU0VOVEFUSU9OTkFNRSIgdmFsdWU9IuWui+S9ky0xODAzMCwxNCxmYWxzZSxmYWxzZSx0cnVlIi8+DQoJCTx1aWZvbnQgbmFtZT0iRk9OVF9QUkVTRU5URVJOQU1FIiB2YWx1ZT0i5a6L5L2TLTE4MDMwLDE0LHRydWUsZmFsc2UsdHJ1ZSIvPg0KCQk8dWlmb250IG5hbWU9IkZPTlRfUFJFU0VOVEVSVElUTEUiIHZhbHVlPSLlrovkvZMtMTgwMzAsMTMsZmFsc2UsZmFsc2UsdHJ1ZSIvPg0KCQk8dWlmb250IG5hbWU9IkZPTlRfQklPQlROIiB2YWx1ZT0i5a6L5L2TLTE4MDMwLDEwLGZhbHNlLGZhbHNlLHRydWUiLz4NCgkJPHVpZm9udCBuYW1lPSJGT05UX05PVEVTIiB2YWx1ZT0i5a6L5L2TLTE4MDMwLDEyLGZhbHNlLGZhbHNlLGZhbHNlIi8+DQoJCTx1aWZvbnQgbmFtZT0iRk9OVF9PVVRMSU5FIiB2YWx1ZT0i5a6L5L2TLTE4MDMwLDEyLGZhbHNlLGZhbHNlLHRydWUiLz4NCgkJPHVpZm9udCBuYW1lPSJGT05UX1NFQVJDSCIgdmFsdWU9IuWui+S9ky0xODAzMCwxMixmYWxzZSxmYWxzZSx0cnVlIi8+DQoJCTx1aWZvbnQgbmFtZT0iRk9OVF9USFVNQiIgdmFsdWU9IuWui+S9ky0xODAzMCwxMCxmYWxzZSxmYWxzZSx0cnVlIi8+DQoJCTx1aWZvbnQgbmFtZT0iRk9OVF9CSU9XSU4iIHZhbHVlPSLlrovkvZMtMTgwMzAsMTIsZmFsc2UsZmFsc2UsZmFsc2UiLz4NCgkJPHVpZm9udCBuYW1lPSJGT05UX0xJU1RIRUFESU5HIiB2YWx1ZT0i5a6L5L2TLTE4MDMwLDEwLGZhbHNlLGZhbHNlLGZhbHNlIi8+DQoJCTx1aWZvbnQgbmFtZT0iRk9OVF9XSU5USVRMRSIgdmFsdWU9IuWui+S9ky0xODAzMCwxMCxmYWxzZSxmYWxzZSx0cnVlIi8+DQoJCTx1aWZvbnQgbmFtZT0iRk9OVF9BVFRBQ0hNRU5UUyIgdmFsdWU9IuWui+S9ky0xODAzMCwxMixmYWxzZSxmYWxzZSx0cnVlIi8+DQoJCTwhLS1xdWl6IHBvZCBhbmQgbWVzc2FnZSBib3ggdGV4dCBmb250cy0tPg0KCQk8dWlmb250IG5hbWU9IkZPTlRfTVNHQk9YX1dJTlRJVExFIiB2YWx1ZT0i5a6L5L2TLTE4MDMwLDEyLHRydWUsZmFsc2UsdHJ1ZSIvPg0KCQk8dWlmb250IG5hbWU9IkZPTlRfTVNHQk9YX01TRyIgdmFsdWU9IuWui+S9ky0xODAzMCwxMixmYWxzZSxmYWxzZSx0cnVlIi8+DQoJCTx1aWZvbnQgbmFtZT0iRk9OVF9NU0dCT1hfT1BUSU9OUyIgdmFsdWU9IuWui+S9ky0xODAzMCwxMCx0cnVlLGZhbHNlLHRydWUiLz4NCgkJPHVpZm9udCBuYW1lPSJGT05UX1FVSVpQT0RfUVVJWl9USVRMRSIgdmFsdWU9IuWui+S9ky0xODAzMCwxMix0cnVlLGZhbHNlLHRydWUiLz4NCgkJPHVpZm9udCBuYW1lPSJGT05UX1FVSVpQT0RfUVVJWl9BVFRFTVBUIiB2YWx1ZT0i5a6L5L2TLTE4MDMwLDEwLGZhbHNlLGZhbHNlLHRydWUiLz4NCgkJPHVpZm9udCBuYW1lPSJGT05UX1FVSVpQT0RfUVVJWl9BVFRFTVBUX1ZBTFVFIiB2YWx1ZT0i5a6L5L2TLTE4MDMwLDEwLHRydWUsZmFsc2UsdHJ1ZSIvPg0KCQk8dWlmb250IG5hbWU9IkZPTlRfUVVJWlBPRF9RVUVTVElPTl9TQ09SRSIgdmFsdWU9IuWui+S9ky0xODAzMCwxMCxmYWxzZSxmYWxzZSx0cnVlIi8+DQoJCTx1aWZvbnQgbmFtZT0iRk9OVF9RVUlaUE9EX1FVRVNUSU9OX1NDT1JFX1ZBTFVFIiB2YWx1ZT0i5a6L5L2TLTE4MDMwLDEwLHRydWUsZmFsc2UsdHJ1ZSIvPg0KCQk8dWlmb250IG5hbWU9IkZPTlRfUVVJWlBPRF9RVUVTVElPTl9BVFRFTVBUIiB2YWx1ZT0i5a6L5L2TLTE4MDMwLDEwLGZhbHNlLGZhbHNlLHRydWUiLz4NCgkJPHVpZm9udCBuYW1lPSJGT05UX1FVSVpQT0RfUVVFU1RJT05fQVRURU1QVF9WQUxVRSIgdmFsdWU9IuWui+S9ky0xODAzMCwxMCx0cnVlLGZhbHNlLHRydWUiLz4NCgkJPHVpZm9udCBuYW1lPSJGT05UX1FVSVpQT0RfUVVFU1RJT05fVEFHIiB2YWx1ZT0i5a6L5L2TLTE4MDMwLDEyLHRydWUsZmFsc2UsdHJ1ZSIvPg0KCQk8dWlmb250IG5hbWU9IkZPTlRfUVVJWlBPRF9RVUlaX1FVRVNUSU9OX0NPVU5UIiB2YWx1ZT0i5a6L5L2TLTE4MDMwLDEwLGZhbHNlLGZhbHNlLHRydWUiLz4NCgkJPHVpZm9udCBuYW1lPSJGT05UX1FVSVpQT0RfUVVJWl9RVUVTVElPTl9DT1VOVF9WQUxVRSIgdmFsdWU9IuWui+S9ky0xODAzMCwxMCx0cnVlLGZhbHNlLHRydWUiLz4NCgkJPHVpZm9udCBuYW1lPSJGT05UX1FVSVpQT0RfUVVJWl9RVUVTVElPTl9BVFRFTVBURUQiIHZhbHVlPSLlrovkvZMtMTgwMzAsMTAsZmFsc2UsZmFsc2UsdHJ1ZSIvPg0KCQk8dWlmb250IG5hbWU9IkZPTlRfUVVJWlBPRF9RVUlaX1FVRVNUSU9OX0FUVEVNUFRFRF9WQUxVRSIgdmFsdWU9IuWui+S9ky0xODAzMCwxMCx0cnVlLGZhbHNlLHRydWUiLz4NCgkJPHVpZm9udCBuYW1lPSJGT05UX1FVSVpQT0RfUVVJWl9TQ09SRV9UQUciIHZhbHVlPSLlrovkvZMtMTgwMzAsMTIsdHJ1ZSxmYWxzZSx0cnVlIi8+DQoJCTx1aWZvbnQgbmFtZT0iRk9OVF9RVUlaUE9EX1FVSVpfU0NPUkUiIHZhbHVlPSLlrovkvZMtMTgwMzAsMTAsZmFsc2UsZmFsc2UsdHJ1ZSIvPg0KCQk8dWlmb250IG5hbWU9IkZPTlRfUVVJWlBPRF9RVUlaX1NDT1JFX1ZBTFVFIiB2YWx1ZT0i5a6L5L2TLTE4MDMwLDEwLHRydWUsZmFsc2UsdHJ1ZSIvPg0KCQk8dWlmb250IG5hbWU9IkZPTlRfUVVJWlBPRF9RVUlaX01BWFNDT1JFIiB2YWx1ZT0i5a6L5L2TLTE4MDMwLDEwLGZhbHNlLGZhbHNlLHRydWUiLz4NCgkJPHVpZm9udCBuYW1lPSJGT05UX1FVSVpQT0RfUVVJWl9NQVhTQ09SRV9WQUxVRSIgdmFsdWU9IuWui+S9ky0xODAzMCwxMCx0cnVlLGZhbHNlLHRydWUiLz4NCgkJPHVpZm9udCBuYW1lPSJGT05UX1FVSVpQT0RfUVVJWl9QQVNTU0NPUkUiIHZhbHVlPSLlrovkvZMtMTgwMzAsMTAsZmFsc2UsZmFsc2UsdHJ1ZSIvPg0KCQk8dWlmb250IG5hbWU9IkZPTlRfUVVJWlBPRF9RVUlaX1BBU1NTQ09SRV9WQUxVRSIgdmFsdWU9IuWui+S9ky0xODAzMCwxMCx0cnVlLGZhbHNlLHRydWUiLz4NCgkJPCEtLSB1aXRleHQgLS0+DQoJCTwhLS0gc3Vic3RpdHV0aW9uOiAlbiA9PSBzbGlkZSBudW1iZXIgLS0+DQoJCTx1aXRleHQgbmFtZT0iVU5OQU1FRFNMSURFVElUTEUiIHZhbHVlPSLlubvnga/niYcgJW4iLz4NCgkJPCEtLSBzdWJzdGl0dXRpb246ICVuID09IHNsaWRlIG51bWJlciAtLT4NCgkJPCEtLSBzdWJzdGl0dXRpb246ICV0ID09IHRvdGFsIHNsaWRlIGNvdW50IC0tPg0KCQk8dWl0ZXh0IG5hbWU9IlNDUlVCQkFSU1RBVFVTX1NMSURFSU5GTyIgdmFsdWU9IuW5u+eBr+eJhyAlbiAvICV0IHwgIi8+DQoJCTx1aXRleHQgbmFtZT0iU0NSVUJCQVJTVEFUVVNfU1RPUFBFRCIgdmFsdWU9IuW3suWBnOatoiIvPg0KCQk8dWl0ZXh0IG5hbWU9IlNDUlVCQkFSU1RBVFVTX1BMQVlJTkciIHZhbHVlPSLmraPlnKjmkq3mlL4iLz4NCgkJPHVpdGV4dCBuYW1lPSJTQ1JVQkJBUlNUQVRVU19OT0FVRElPIiB2YWx1ZT0i5peg6Z+z6aKRIi8+DQoJCTx1aXRleHQgbmFtZT0iU0NSVUJCQVJTVEFUVVNfVklEUExBWUlORyIgdmFsdWU9IuinhumikeaSreaUviIvPg0KCQk8dWl0ZXh0IG5hbWU9IlNDUlVCQkFSU1RBVFVTX0xPQURJTkciIHZhbHVlPSLmraPlnKjovb3lhaUiLz4NCgkJPHVpdGV4dCBuYW1lPSJTQ1JVQkJBUlNUQVRVU19CVUZGRVJJTkciIHZhbHVlPSLmraPlnKjov5vooYznvJPlhrLlpITnkIYiLz4NCgkJPHVpdGV4dCBuYW1lPSJTQ1JVQkJBUlNUQVRVU19RVUVTVElPTiIgdmFsdWU9IuWbnuetlOmXrumimCIvPg0KCQk8dWl0ZXh0IG5hbWU9IlNDUlVCQkFSU1RBVFVTX1JFVklFV1FVSVoiIHZhbHVlPSLmraPlnKjlrqHpmIXmtYvpqowiLz4NCgkJPCEtLSBzdWJzdGl0dXRpb246ICVtID09IG1pbnV0ZXMgcmVtYWluaW5nIC0tPg0KCQk8IS0tIHN1YnN0aXR1dGlvbjogJXMgPT0gc2Vjb25kcyByZW1haW5pbmcgLS0+DQoJCTx1aXRleHQgbmFtZT0iRUxBUFNFRCIgdmFsdWU9IuWJqeS9mSAlbSDliIbpkp8gJXMg56eSIi8+DQoJCTx1aXRleHQgbmFtZT0iTk9URk9VTkQiIHZhbHVlPSLmnKrmib7liLDku7vkvZXlhoXlrrkiLz4NCgkJPHVpdGV4dCBuYW1lPSJBVFRBQ0hNRU5UUyIgdmFsdWU9IumZhOS7tiIvPg0KCQk8IS0tIHN1YnN0aXR1dGlvbjogJXAgPT0gY3VycmVudCBzcGVha2VyJ3MgdGl0bGUgLS0+DQoJCTx1aXRleHQgbmFtZT0iQklPV0lOX1RJVExFIiB2YWx1ZT0i5Liq5Lq6566A5LuLOiAlcCIvPg0KCQk8dWl0ZXh0IG5hbWU9IkJJT0JUTl9USVRMRSIgdmFsdWU9IuS4quS6uueugOS7iyIvPg0KCQk8dWl0ZXh0IG5hbWU9IkRJVklERVJCVE5fVElUTEUiIHZhbHVlPSJ8Ii8+DQoJCTx1aXRleHQgbmFtZT0iQ09OVEFDVEJUTl9USVRMRSIgdmFsdWU9IuiBlOezu+aWueW8jyIvPg0KCQk8dWl0ZXh0IG5hbWU9IlRBQl9RVUlaIiB2YWx1ZT0i5rWL6aqMIi8+DQoJCTx1aXRleHQgbmFtZT0iVEFCX09VVExJTkUiIHZhbHVlPSLlpKfnurIiLz4NCgkJPHVpdGV4dCBuYW1lPSJUQUJfVEhVTUIiIHZhbHVlPSLnvKnnlaXlm74iLz4NCgkJPHVpdGV4dCBuYW1lPSJUQUJfTk9URVMiIHZhbHVlPSLlpIfms6giLz4NCgkJPHVpdGV4dCBuYW1lPSJUQUJfU0VBUkNIIiB2YWx1ZT0i5pCc57SiIi8+DQoJCTx1aXRleHQgbmFtZT0iU0xJREVfSEVBRElORyIgdmFsdWU9IuW5u+eBr+eJh+agh+mimCIvPg0KCQk8dWl0ZXh0IG5hbWU9IkRVUkFUSU9OX0hFQURJTkciIHZhbHVlPSLmjIHnu63ml7bpl7QiLz4NCgkJPHVpdGV4dCBuYW1lPSJTRUFSQ0hfSEVBRElORyIgdmFsdWU9IuaQnOe0ouaWh+acrDoiLz4NCgkJPHVpdGV4dCBuYW1lPSJUSFVNQl9IRUFESU5HIiB2YWx1ZT0i5bm754Gv54mHIi8+DQoJCTx1aXRleHQgbmFtZT0iVEhVTUJfSU5GTyIgdmFsdWU9IuW5u+eBr+eJh+agh+mimC/mjIHnu63ml7bpl7QiLz4NCgkJPHVpdGV4dCBuYW1lPSJBVFRBQ0hOQU1FX0hFQURJTkciIHZhbHVlPSLmlofku7blkI0iLz4NCgkJPHVpdGV4dCBuYW1lPSJBVFRBQ0hTSVpFX0hFQURJTkciIHZhbHVlPSLlpKflsI8iLz4NCgkJPHVpdGV4dCBuYW1lPSJTTElERV9OT1RFUyIgdmFsdWU9IuW5u+eBr+eJh+Wkh+azqCIvPg0KCQk8IS0tcXVpeiBwb2QgYW5kIG1lc3NhZ2UgYm94IHRleHRzLS0+DQoJCTx1aXRleHQgbmFtZT0iUVVJWlBPRF9RVUlaX0FUVEVNUFQiIHZhbHVlPSLmtYvpqozlsJ3or5XmrKHmlbA6Ii8+DQoJCTx1aXRleHQgbmFtZT0iUVVJWlBPRF9RVUlaX0FUVEVNUFRfVkFMVUUiIHZhbHVlPSLnrKwgJW4g5qyh77yM5YWxICV0IOasoSIvPg0KCQk8dWl0ZXh0IG5hbWU9IlFVSVpQT0RfUVVJWl9TQ09SRSIgdmFsdWU9IuW+l+WIhjoiLz4NCgkJPHVpdGV4dCBuYW1lPSJRVUlaUE9EX1FVSVpfUEFTU1NDT1JFIiB2YWx1ZT0i5Y+K5qC85YiG5pWwOiIvPg0KCQk8dWl0ZXh0IG5hbWU9IlFVSVpQT0RfUVVJWl9NQVhTQ09SRSIgdmFsdWU9IuacgOmrmOWIhuaVsDoiLz4NCgkJPHVpdGV4dCBuYW1lPSJRVUlaUE9EX1FVRVNBVE1QVF9TVFIiIHZhbHVlPSLlsJ3or5XmrKHmlbA6IOesrCAlbiDmrKHvvIzlhbEgJXQg5qyhIi8+DQoJCTx1aXRleHQgbmFtZT0iUVVJWlBPRF9RVUVTVFlQRV9TVFIiIHZhbHVlPSLnsbvlnos6ICVzIi8+DQoJCTx1aXRleHQgbmFtZT0iUVVJWlBPRF9RVUVTVFlQRV9HUkQiIHZhbHVlPSLor4TnuqciLz4NCgkJPHVpdGV4dCBuYW1lPSJRVUlaUE9EX1FVRVNUWVBFX1NWWSIgdmFsdWU9Iuiwg+afpSIvPg0KCQk8dWl0ZXh0IG5hbWU9IlFVSVpQT0RfUVVJWkFUTVBUX0lORiIgdmFsdWU9IuaXoOmZkCIvPg0KCQk8dWl0ZXh0IG5hbWU9IlFVSVpQT0RfUVVFU0FUTVBUX0lORiIgdmFsdWU9IuaXoOmZkCIvPg0KCQk8dWl0ZXh0IG5hbWU9IldBUk5JTkdNU0dfWUVTU1RSSU5HIiB2YWx1ZT0i5pivIi8+DQoJCTx1aXRleHQgbmFtZT0iV0FSTklOR01TR19OT1NUUklORyIgdmFsdWU9IuWQpiIvPg0KCQk8dWl0ZXh0IG5hbWU9IldBUk5JTkdNU0dfVElUTEVTVFJJTkciIHZhbHVlPSLmtYvpqozlr7zoiKrorablkYoiLz4NCgkJPHVpdGV4dCBuYW1lPSJXQVJOSU5HTVNHX01TR1NUUklORyIgdmFsdWU9IuatpOa1i+mqjOS4reacieacquWwneivleS9nOetlOeahOmXrumimOOAgg0KDQrljZXlh7vigJzmmK/igJ3pgIDlh7rmraTmtYvpqozjgILljZXlh7vigJzlkKbigJ3nu6fnu63mtYvpqozjgIIiLz4NCgkJPHVpdGV4dCBuYW1lPSJJTkZPUk1BVElPTl9IMjY0X0ZMQVNIUExBWUVSIiB2YWx1ZT0i5b2T5YmN5a6J6KOF5Zyo5oKo55qE6K6h566X5py65LiK55qEIEZsYXNoIFBsYXllciDniYjmnKzkuI3mlK/mjIHor6Xop4bpopHjgILljZXlh7vop4bpopHljLrln5/kuIvovb3mnIDmlrDniYjmnKznmoQgRmxhc2ggUGxheWVy44CCIi8+DQoJCTwhLS0gc3Vic3RpdHV0aW9uOiAlcCA9PSBwcmVzZW50YXRpb24gdGl0bGUgLS0+DQoJCTwhLS0gc3Vic3RpdHV0aW9uOiAlcyA9PSBzbGlkZSB0aXRsZSAtLT4NCgkJPCEtLSBzdWJzdGl0dXRpb246ICVuID09IHNsaWRlIG51bWJlciAtLT4NCgkJPHVpdGV4dCBuYW1lPSJCT09LTUFSSyIgdmFsdWU9IkFkb2JlIFByZXNlbnRlciAtICVwIi8+DQoJCTwhLS0gc3Vic3RpdHV0aW9uOiAlcCA9PSBwcmVzZW50YXRpb24gdGl0bGUgLS0+DQoJCTwhLS0gc3Vic3RpdHV0aW9uOiAlcyA9PSBzbGlkZSB0aXRsZSAtLT4NCgkJPCEtLSBzdWJzdGl0dXRpb246ICVuID09IHNsaWRlIG51bWJlciAtLT4NCgkJPHVpdGV4dCBuYW1lPSJCT09LTUFSS1NMSURFIiB2YWx1ZT0iQWRvYmUgUHJlc2VudGVyIC0gJXAgJXMiLz4NCgkJPHVpdGV4dCBuYW1lPSJTSE9XU0lERUJBUiIgdmFsdWU9IuWQkeWPguWKoOiAheaYvuekuuaPkOimgeagjyIvPg0KCQk8dWl0ZXh0IG5hbWU9Ik1VVEUiIHZhbHVlPSLpnZnpn7MiLz4NCgkJPHVpdGV4dCBuYW1lPSJET0NXUkFQX1RJVExFIiB2YWx1ZT0iUHJlc2VudGVyIOaWh+S7tumZhOS7tiIvPg0KCQk8dWl0ZXh0IG5hbWU9IkRPQ1dSQVBfTVNHIiB2YWx1ZT0i5L+d5a2Y5Yiw5oiR55qE6K6h566X5py6Ii8+DQoJCTx1aXRleHQgbmFtZT0iRE9DV1JBUF9QUk9NUFQiIHZhbHVlPSLljZXlh7vku6XkuIvovb0iLz4NCgkJPHVpdGV4dCBuYW1lPSJDT1VSU0VfU1RBVFVTIiB2YWx1ZT0iTW9kdWxlIFN0YXR1cyIvPg0KCQk8dWl0ZXh0IG5hbWU9IlBBU1NFRF9TVFJJTkciIHZhbHVlPSJQYXNzZWQiLz4NCgkJPHVpdGV4dCBuYW1lPSJGQUlMRURfU1RSSU5HIiB2YWx1ZT0iRmFpbGVkIi8+DQoJCTx1aXRleHQgbmFtZT0iQVRUQUNITUVOVF9QUkVWSUVXX1dBUk5JTkdNU0dfVElUTEVTVFJJTkciIHZhbHVlPSJBdHRhY2htZW50IFdhcm5pbmciLz4NCgkJPHVpdGV4dCBuYW1lPSJBVFRBQ0hNRU5UX1BSRVZJRVdfV0FSTklOR01TRyIgdmFsdWU9IkF0dGFjaG1lbnRzIGRvIG5vdCBvcGVuIGluIFByZXZpZXcgbW9kZS4gUGxlYXNlIHVzZSBwdWJsaXNoIHRvIHNlZSB0aGUgcmVzdWx0cyIvPg0KCQk8dWl0ZXh0IG5hbWU9IkNPTExBQl9MT0NBTF9QTEFZQkFDS19NU0ciIHZhbHVlPSJDb250ZW50IGlzIGJlaW5nIHBsYXllZCBsb2NhbGx5LlxuIENvbGxhYm9yYXRpb24gZG9lcyBub3Qgd29yayBpbiB0aGlzIG1vZGUiLz4NCgkJPHVpdGV4dCBuYW1lPSJDT0xMQUJfTE9DQUxfUExBWUJBQ0tfVElUTEUiIHZhbHVlPSJMb2NhbCBQbGF5YmFjayIvPg0KCQk8dWl0ZXh0IG5hbWU9IkNPTExBQl9MT0NBTF9QTEFZQkFDS0JUTiIgdmFsdWU9Ik9rIi8+DQoJPC9sYW5ndWFnZT4NCgk8bGFuZ3VhZ2UgaWQ9InRyIj4NCgkJPCEtLSBmb3JtYXQgZm9yIHVpZm9udCB2YWx1ZSBpcyAiZm9udCxzaXplLGlzYm9sZCxpc2l0YWxpYyxpc3NoYWRvd2VkIiAtLT4NCgkJPHVpZm9udCBuYW1lPSJGT05UX1FVSVpaSU5HIiB2YWx1ZT0iVmVyZGFuYSw5LGZhbHNlLGZhbHNlLGZhbHNlIi8+DQoJCTx1aWZvbnQgbmFtZT0iRk9OVF9TQ1JVQlNUQVRVUyIgdmFsdWU9IlZlcmRhbmEsOSx0cnVlLGZhbHNlLHRydWUiLz4NCgkJPHVpZm9udCBuYW1lPSJGT05UX1NDUlVCVElNRSIgdmFsdWU9IlZlcmRhbmEsOSxmYWxzZSxmYWxzZSx0cnVlIi8+DQoJCTx1aWZvbnQgbmFtZT0iRk9OVF9FTEFQU0VEVElNRSIgdmFsdWU9IlZlcmRhbmEsOSx0cnVlLGZhbHNlLHRydWUiLz4NCgkJPHVpZm9udCBuYW1lPSJGT05UX1VUSUxTTUVOVSIgdmFsdWU9IlZlcmRhbmEsOSx0cnVlLGZhbHNlLGZhbHNlIi8+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+DQoJCTx1aWZvbnQgbmFtZT0iRk9OVF9QUkVTRU5URVJUSVRMRSIgdmFsdWU9IlZlcmRhbmEsMTAsZmFsc2UsZmFsc2UsdHJ1ZSIvPg0KCQk8dWlmb250IG5hbWU9IkZPTlRfQklPQlROIiB2YWx1ZT0iVmVyZGFuYSwxMCxmYWxzZSxmYWxzZSx0cnVlIi8+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+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+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+DQoJCTx1aWZvbnQgbmFtZT0iRk9OVF9RVUlaUE9EX1FVSVpfUVVFU1RJT05fQ09VTlRfVkFMVUUiIHZhbHVlPSJWZXJkYW5hLDksdHJ1ZSxmYWxzZSx0cnVlIi8+DQoJCTx1aWZvbnQgbmFtZT0iRk9OVF9RVUlaUE9EX1FVSVpfUVVFU1RJT05fQVRURU1QVEVEIiB2YWx1ZT0iVmVyZGFuYSw5LGZhbHNlLGZhbHNlLHRydWUiLz4NCgkJPHVpZm9udCBuYW1lPSJGT05UX1FVSVpQT0RfUVVJWl9RVUVTVElPTl9BVFRFTVBURURfVkFMVUUiIHZhbHVlPSJWZXJkYW5hLDksdHJ1ZSxmYWxzZSx0cnVlIi8+DQoJCTx1aWZvbnQgbmFtZT0iRk9OVF9RVUlaUE9EX1FVSVpfU0NPUkVfVEFHIiB2YWx1ZT0iVmVyZGFuYSwxMSx0cnVlLGZhbHNlLHRydWUiLz4NCgkJPHVpZm9udCBuYW1lPSJGT05UX1FVSVpQT0RfUVVJWl9TQ09SRSIgdmFsdWU9IlZlcmRhbmEsOSxmYWxzZSxmYWxzZSx0cnVlIi8+DQoJCTx1aWZvbnQgbmFtZT0iRk9OVF9RVUlaUE9EX1FVSVpfU0NPUkVfVkFMVUUiIHZhbHVlPSJWZXJkYW5hLDksdHJ1ZSxmYWxzZSx0cnVlIi8+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+DQoJCTx1aWZvbnQgbmFtZT0iRk9OVF9RVUlaUE9EX1FVSVpfUEFTU1NDT1JFX1ZBTFVFIiB2YWx1ZT0iVmVyZGFuYSw5LHRydWUsZmFsc2UsdHJ1ZSIvPg0KCQk8IS0tIHVpdGV4dCAtLT4NCgkJPCEtLSBzdWJzdGl0dXRpb246ICVuID09IHNsaWRlIG51bWJlciAtLT4NCgkJPHVpdGV4dCBuYW1lPSJVTk5BTUVEU0xJREVUSVRMRSIgdmFsdWU9IlNsYXl0ICVuIi8+DQoJCTwhLS0gc3Vic3RpdHV0aW9uOiAlbiA9PSBzbGlkZSBudW1iZXIgLS0+DQoJCTwhLS0gc3Vic3RpdHV0aW9uOiAldCA9PSB0b3RhbCBzbGlkZSBjb3VudCAtLT4NCgkJPHVpdGV4dCBuYW1lPSJTQ1JVQkJBUlNUQVRVU19TTElERUlORk8iIHZhbHVlPSJTbGF5dCAlbiAvICV0IHwgIi8+DQoJCTx1aXRleHQgbmFtZT0iU0NSVUJCQVJTVEFUVVNfU1RPUFBFRCIgdmFsdWU9IkR1cmR1cnVsZHUiLz4NCgkJPHVpdGV4dCBuYW1lPSJTQ1JVQkJBUlNUQVRVU19QTEFZSU5HIiB2YWx1ZT0iT3luYXTEsWzEsXlvciIvPg0KCQk8dWl0ZXh0IG5hbWU9IlNDUlVCQkFSU1RBVFVTX05PQVVESU8iIHZhbHVlPSJTZXMgWW9rIi8+DQoJCTx1aXRleHQgbmFtZT0iU0NSVUJCQVJTVEFUVVNfVklEUExBWUlORyIgdmFsdWU9IlZpZGVvIE95bmF0xLFsxLF5b3IiLz4NCgkJPHVpdGV4dCBuYW1lPSJTQ1JVQkJBUlNUQVRVU19MT0FESU5HIiB2YWx1ZT0iWcO8a2xlbml5b3IiLz4NCgkJPHVpdGV4dCBuYW1lPSJTQ1JVQkJBUlNUQVRVU19CVUZGRVJJTkciIHZhbHVlPSJBcmFiZWxsZcSfZSBBbMSxbsSxeW9yIi8+DQoJCTx1aXRleHQgbmFtZT0iU0NSVUJCQVJTVEFUVVNfUVVFU1RJT04iIHZhbHVlPSJTb3J1eXUgWWFuxLF0bGEiLz4NCgkJPHVpdGV4dCBuYW1lPSJTQ1JVQkJBUlNUQVRVU19SRVZJRVdRVUlaIiB2YWx1ZT0iU8SxbmF2IMSwbmNlbGVuaXlvciIvPg0KCQk8IS0tIHN1YnN0aXR1dGlvbjogJW0gPT0gbWludXRlcyByZW1haW5pbmcgLS0+DQoJCTwhLS0gc3Vic3RpdHV0aW9uOiAlcyA9PSBzZWNvbmRzIHJlbWFpbmluZyAtLT4NCgkJPHVpdGV4dCBuYW1lPSJFTEFQU0VEIiB2YWx1ZT0iJW0gRGFraWthICVzIFNhbml5ZSBLYWxkxLEiLz4NCgkJPHVpdGV4dCBuYW1lPSJOT1RGT1VORCIgdmFsdWU9IkhlcmhhbmdpIEJpciDFnmV5IEJ1bHVubWFkxLEiLz4NCgkJPHVpdGV4dCBuYW1lPSJBVFRBQ0hNRU5UUyIgdmFsdWU9IkVrbGVyIi8+DQoJCTwhLS0gc3Vic3RpdHV0aW9uOiAlcCA9PSBjdXJyZW50IHNwZWFrZXIncyB0aXRsZSAtLT4NCgkJPHVpdGV4dCBuYW1lPSJCSU9XSU5fVElUTEUiIHZhbHVlPSJCaW86ICVwIi8+DQoJCTx1aXRleHQgbmFtZT0iQklPQlROX1RJVExFIiB2YWx1ZT0iQmlvIi8+DQoJCTx1aXRleHQgbmFtZT0iRElWSURFUkJUTl9USVRMRSIgdmFsdWU9InwiLz4NCgkJPHVpdGV4dCBuYW1lPSJDT05UQUNUQlROX1RJVExFIiB2YWx1ZT0ixLBydGliYXQiLz4NCgkJPHVpdGV4dCBuYW1lPSJUQUJfUVVJWiIgdmFsdWU9IlPEsW5hdiIvPg0KCQk8dWl0ZXh0IG5hbWU9IlRBQl9PVVRMSU5FIiB2YWx1ZT0iQW5hIEhhdCIvPg0KCQk8dWl0ZXh0IG5hbWU9IlRBQl9USFVNQiIgdmFsdWU9IlJlc2ltIi8+DQoJCTx1aXRleHQgbmFtZT0iVEFCX05PVEVTIiB2YWx1ZT0iTm90bGFyIi8+DQoJCTx1aXRleHQgbmFtZT0iVEFCX1NFQVJDSCIgdmFsdWU9IkFyYSIvPg0KCQk8dWl0ZXh0IG5hbWU9IlNMSURFX0hFQURJTkciIHZhbHVlPSJTbGF5dCBCYcWfbMSxxJ/EsSIvPg0KCQk8dWl0ZXh0IG5hbWU9IkRVUkFUSU9OX0hFQURJTkciIHZhbHVlPSJTw7xyZSIvPg0KCQk8dWl0ZXh0IG5hbWU9IlNFQVJDSF9IRUFESU5HIiB2YWx1ZT0iTWV0bmkgYXJhOiIvPg0KCQk8dWl0ZXh0IG5hbWU9IlRIVU1CX0hFQURJTkciIHZhbHVlPSJTbGF5dCIvPg0KCQk8dWl0ZXh0IG5hbWU9IlRIVU1CX0lORk8iIHZhbHVlPSJTbGF5dCBCYcWfbMSxxJ/EsS9Tw7xyZXNpIi8+DQoJCTx1aXRleHQgbmFtZT0iQVRUQUNITkFNRV9IRUFESU5HIiB2YWx1ZT0iRG9zeWEgQWTEsSIvPg0KCQk8dWl0ZXh0IG5hbWU9IkFUVEFDSFNJWkVfSEVBRElORyIgdmFsdWU9IkJveXV0Ii8+DQoJCTx1aXRleHQgbmFtZT0iU0xJREVfTk9URVMiIHZhbHVlPSJTbGF5dCBOb3RsYXLEsSIvPg0KCQk8IS0tcXVpeiBwb2QgYW5kIG1lc3NhZ2UgYm94IHRleHRzLS0+DQoJCTx1aXRleHQgbmFtZT0iUVVJWlBPRF9RVUlaX0FUVEVNUFQiIHZhbHVlPSJTxLFuYXYgRGVuZW1lc2k6Ii8+DQoJCTx1aXRleHQgbmFtZT0iUVVJWlBPRF9RVUlaX0FUVEVNUFRfVkFMVUUiIHZhbHVlPSIlbi8ldCIvPg0KCQk8dWl0ZXh0IG5hbWU9IlFVSVpQT0RfUVVJWl9TQ09SRSIgdmFsdWU9IlB1YW46Ii8+DQoJCTx1aXRleHQgbmFtZT0iUVVJWlBPRF9RVUlaX1BBU1NTQ09SRSIgdmFsdWU9Ikdlw6dtZSBQdWFuxLE6Ii8+DQoJCTx1aXRleHQgbmFtZT0iUVVJWlBPRF9RVUlaX01BWFNDT1JFIiB2YWx1ZT0iTWFrc2ltdW0gUHVhbjoiLz4NCgkJPHVpdGV4dCBuYW1lPSJRVUlaUE9EX1FVRVNBVE1QVF9TVFIiIHZhbHVlPSJEZW5lbWU6ICVuLyV0Ii8+DQoJCTx1aXRleHQgbmFtZT0iUVVJWlBPRF9RVUVTVFlQRV9TVFIiIHZhbHVlPSJUw7xyOiAlcyIvPg0KCQk8dWl0ZXh0IG5hbWU9IlFVSVpQT0RfUVVFU1RZUEVfR1JEIiB2YWx1ZT0iQmFzYW1ha2zEsSIvPg0KCQk8dWl0ZXh0IG5hbWU9IlFVSVpQT0RfUVVFU1RZUEVfU1ZZIiB2YWx1ZT0iQW5rZXQiLz4NCgkJPHVpdGV4dCBuYW1lPSJRVUlaUE9EX1FVSVpBVE1QVF9JTkYiIHZhbHVlPSJTxLFuxLFyc8SxeiIvPg0KCQk8dWl0ZXh0IG5hbWU9IlFVSVpQT0RfUVVFU0FUTVBUX0lORiIgdmFsdWU9IlPEsW7EsXJzxLF6Ii8+DQoJCTx1aXRleHQgbmFtZT0iV0FSTklOR01TR19ZRVNTVFJJTkciIHZhbHVlPSJFdmV0Ii8+DQoJCTx1aXRleHQgbmFtZT0iV0FSTklOR01TR19OT1NUUklORyIgdmFsdWU9IkhhecSxciIvPg0KCQk8dWl0ZXh0IG5hbWU9IldBUk5JTkdNU0dfVElUTEVTVFJJTkciIHZhbHVlPSJTxLFuYXYgR2V6aW5tZSBVeWFyxLFzxLEiLz4NCgkJPHVpdGV4dCBuYW1lPSJXQVJOSU5HTVNHX01TR1NUUklORyIgdmFsdWU9IkJ1IFPEsW5hdmRhIGRlbmVubWVtacWfIHNvcnVsYXIgdmFyLg0KDQpFdmV0IHNlw6dlbmXEn2luaSB0xLFrbGF0xLFyc2FuxLF6IFPEsW5hdmRhbiDDp8Sxa2FjYWtzxLFuxLF6LiBTxLFuYXZhIGRldmFtIGV0bWVrIGnDp2luIEhhecSxciBzZcOnZW5lxJ9pbmkgdMSxa2xhdMSxbi4iLz4NCgkJPHVpdGV4dCBuYW1lPSJJTkZPUk1BVElPTl9IMjY0X0ZMQVNIUExBWUVSIiB2YWx1ZT0iQmlsZ2lzYXlhcsSxbsSxemEgecO8a2zDvCBvbGFuIGdlw6dlcmxpIEZsYXNoIFBsYXllciBzw7xyw7xtw7wgYnUgdmlkZW95dSBkZXN0ZWtsZW1peW9yLiBFbiBzb24gRmxhc2ggUGxheWVyIHPDvHLDvG3DvG7DvCBpbmRpcm1layBpw6dpbiB2aWRlbyBhbGFuxLFuxLEgdMSxa2xhdMSxbi4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S2F0xLFsxLFtY8SxbGFyYSBrZW5hciDDp3VidcSfdW51IGfDtnN0ZXIiLz4NCgkJPHVpdGV4dCBuYW1lPSJNVVRFIiB2YWx1ZT0iU2Vzc2l6Ii8+DQoJCTx1aXRleHQgbmFtZT0iRE9DV1JBUF9USVRMRSIgdmFsdWU9IlByZXNlbnRlciBEb3N5YSBFa2kiLz4NCgkJPHVpdGV4dCBuYW1lPSJET0NXUkFQX01TRyIgdmFsdWU9IkJpbGdpc2F5YXLEsW1hIEtheWRldCIvPg0KCQk8dWl0ZXh0IG5hbWU9IkRPQ1dSQVBfUFJPTVBUIiB2YWx1ZT0ixLBuZGlybWVrIGnDp2luIFTEsWtsYXTEsW4iLz4NCgkJPHVpdGV4dCBuYW1lPSJDT1VSU0VfU1RBVFVTIiB2YWx1ZT0iTW9kdWxlIFN0YXR1cyIvPg0KCQk8dWl0ZXh0IG5hbWU9IlBBU1NFRF9TVFJJTkciIHZhbHVlPSJQYXNzZWQiLz4NCgkJPHVpdGV4dCBuYW1lPSJGQUlMRURfU1RSSU5HIiB2YWx1ZT0iRmFpbGVkIi8+DQoJCTx1aXRleHQgbmFtZT0iQVRUQUNITUVOVF9QUkVWSUVXX1dBUk5JTkdNU0dfVElUTEVTVFJJTkciIHZhbHVlPSJBdHRhY2htZW50IFdhcm5pbmciLz4NCgkJPHVpdGV4dCBuYW1lPSJBVFRBQ0hNRU5UX1BSRVZJRVdfV0FSTklOR01TRyIgdmFsdWU9IkF0dGFjaG1lbnRzIGRvIG5vdCBvcGVuIGluIFByZXZpZXcgbW9kZS4gUGxlYXNlIHVzZSBwdWJsaXNoIHRvIHNlZSB0aGUgcmVzdWx0cyIvPg0KCQk8dWl0ZXh0IG5hbWU9IkNPTExBQl9MT0NBTF9QTEFZQkFDS19NU0ciIHZhbHVlPSJDb250ZW50IGlzIGJlaW5nIHBsYXllZCBsb2NhbGx5LlxuIENvbGxhYm9yYXRpb24gZG9lcyBub3Qgd29yayBpbiB0aGlzIG1vZGUiLz4NCgkJPHVpdGV4dCBuYW1lPSJDT0xMQUJfTE9DQUxfUExBWUJBQ0tfVElUTEUiIHZhbHVlPSJMb2NhbCBQbGF5YmFjayIvPg0KCQk8dWl0ZXh0IG5hbWU9IkNPTExBQl9MT0NBTF9QTEFZQkFDS0JUTiIgdmFsdWU9Ik9rIi8+DQoJPC9sYW5ndWFnZT4NCgk8bGFuZ3VhZ2UgaWQ9InJ1Ij4NCgkJPCEtLSBmb3JtYXQgZm9yIHVpZm9udCB2YWx1ZSBpcyAiZm9udCxzaXplLGlzYm9sZCxpc2l0YWxpYyxpc3NoYWRvd2VkIiAtLT4NCgkJPHVpZm9udCBuYW1lPSJGT05UX1FVSVpaSU5HIiB2YWx1ZT0iVmVyZGFuYSw5LGZhbHNlLGZhbHNlLGZhbHNlIi8+DQoJCTx1aWZvbnQgbmFtZT0iRk9OVF9TQ1JVQlNUQVRVUyIgdmFsdWU9IlZlcmRhbmEsOSx0cnVlLGZhbHNlLHRydWUiLz4NCgkJPHVpZm9udCBuYW1lPSJGT05UX1NDUlVCVElNRSIgdmFsdWU9IlZlcmRhbmEsOSxmYWxzZSxmYWxzZSx0cnVlIi8+DQoJCTx1aWZvbnQgbmFtZT0iRk9OVF9FTEFQU0VEVElNRSIgdmFsdWU9IlZlcmRhbmEsOSx0cnVlLGZhbHNlLHRydWUiLz4NCgkJPHVpZm9udCBuYW1lPSJGT05UX1VUSUxTTUVOVSIgdmFsdWU9IlZlcmRhbmEsOSx0cnVlLGZhbHNlLGZhbHNlIi8+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+DQoJCTx1aWZvbnQgbmFtZT0iRk9OVF9QUkVTRU5URVJUSVRMRSIgdmFsdWU9IlZlcmRhbmEsMTAsZmFsc2UsZmFsc2UsdHJ1ZSIvPg0KCQk8dWlmb250IG5hbWU9IkZPTlRfQklPQlROIiB2YWx1ZT0iVmVyZGFuYSwxMCxmYWxzZSxmYWxzZSx0cnVlIi8+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+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+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+DQoJCTx1aWZvbnQgbmFtZT0iRk9OVF9RVUlaUE9EX1FVSVpfUVVFU1RJT05fQ09VTlRfVkFMVUUiIHZhbHVlPSJWZXJkYW5hLDksdHJ1ZSxmYWxzZSx0cnVlIi8+DQoJCTx1aWZvbnQgbmFtZT0iRk9OVF9RVUlaUE9EX1FVSVpfUVVFU1RJT05fQVRURU1QVEVEIiB2YWx1ZT0iVmVyZGFuYSw5LGZhbHNlLGZhbHNlLHRydWUiLz4NCgkJPHVpZm9udCBuYW1lPSJGT05UX1FVSVpQT0RfUVVJWl9RVUVTVElPTl9BVFRFTVBURURfVkFMVUUiIHZhbHVlPSJWZXJkYW5hLDksdHJ1ZSxmYWxzZSx0cnVlIi8+DQoJCTx1aWZvbnQgbmFtZT0iRk9OVF9RVUlaUE9EX1FVSVpfU0NPUkVfVEFHIiB2YWx1ZT0iVmVyZGFuYSwxMSx0cnVlLGZhbHNlLHRydWUiLz4NCgkJPHVpZm9udCBuYW1lPSJGT05UX1FVSVpQT0RfUVVJWl9TQ09SRSIgdmFsdWU9IlZlcmRhbmEsOSxmYWxzZSxmYWxzZSx0cnVlIi8+DQoJCTx1aWZvbnQgbmFtZT0iRk9OVF9RVUlaUE9EX1FVSVpfU0NPUkVfVkFMVUUiIHZhbHVlPSJWZXJkYW5hLDksdHJ1ZSxmYWxzZSx0cnVlIi8+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+DQoJCTx1aWZvbnQgbmFtZT0iRk9OVF9RVUlaUE9EX1FVSVpfUEFTU1NDT1JFX1ZBTFVFIiB2YWx1ZT0iVmVyZGFuYSw5LHRydWUsZmFsc2UsdHJ1ZSIvPg0KCQk8IS0tIHVpdGV4dCAtLT4NCgkJPCEtLSBzdWJzdGl0dXRpb246ICVuID09IHNsaWRlIG51bWJlciAtLT4NCgkJPHVpdGV4dCBuYW1lPSJVTk5BTUVEU0xJREVUSVRMRSIgdmFsdWU9ItCh0LvQsNC50LQgJW4iLz4NCgkJPCEtLSBzdWJzdGl0dXRpb246ICVuID09IHNsaWRlIG51bWJlciAtLT4NCgkJPCEtLSBzdWJzdGl0dXRpb246ICV0ID09IHRvdGFsIHNsaWRlIGNvdW50IC0tPg0KCQk8dWl0ZXh0IG5hbWU9IlNDUlVCQkFSU1RBVFVTX1NMSURFSU5GTyIgdmFsdWU9ItCh0LvQsNC50LQgJW4gLyAldCB8ICIvPg0KCQk8dWl0ZXh0IG5hbWU9IlNDUlVCQkFSU1RBVFVTX1NUT1BQRUQiIHZhbHVlPSLQntGB0YLQsNC90L7QstC70LXQvdC+Ii8+DQoJCTx1aXRleHQgbmFtZT0iU0NSVUJCQVJTVEFUVVNfUExBWUlORyIgdmFsdWU9ItCS0L7RgdC/0YDQvtC40LfQstC10LTQtdC90LjQtSIvPg0KCQk8dWl0ZXh0IG5hbWU9IlNDUlVCQkFSU1RBVFVTX05PQVVESU8iIHZhbHVlPSLQndC10YIg0LDRg9C00LjQviIvPg0KCQk8dWl0ZXh0IG5hbWU9IlNDUlVCQkFSU1RBVFVTX1ZJRFBMQVlJTkciIHZhbHVlPSLQktC+0YHQv9GA0L7QuNC30LLQtdC00LXQvdC40LUg0LLQuNC00LXQviIvPg0KCQk8dWl0ZXh0IG5hbWU9IlNDUlVCQkFSU1RBVFVTX0xPQURJTkciIHZhbHVlPSLQl9Cw0LPRgNGD0LfQutCwIi8+DQoJCTx1aXRleHQgbmFtZT0iU0NSVUJCQVJTVEFUVVNfQlVGRkVSSU5HIiB2YWx1ZT0i0JHRg9GE0LXRgNC40LfQsNGG0LjRjyIvPg0KCQk8dWl0ZXh0IG5hbWU9IlNDUlVCQkFSU1RBVFVTX1FVRVNUSU9OIiB2YWx1ZT0i0J7RgtCy0LXRgiDQvdCwINCy0L7Qv9GA0L7RgSIvPg0KCQk8dWl0ZXh0IG5hbWU9IlNDUlVCQkFSU1RBVFVTX1JFVklFV1FVSVoiIHZhbHVlPSLQntCx0LfQvtGAINC+0L/RgNC+0YHQsCIvPg0KCQk8IS0tIHN1YnN0aXR1dGlvbjogJW0gPT0gbWludXRlcyByZW1haW5pbmcgLS0+DQoJCTwhLS0gc3Vic3RpdHV0aW9uOiAlcyA9PSBzZWNvbmRzIHJlbWFpbmluZyAtLT4NCgkJPHVpdGV4dCBuYW1lPSJFTEFQU0VEIiB2YWx1ZT0i0J7RgdGC0LDQu9C+0YHRjCAlbSDQvNC40L0uICVzINGBIi8+DQoJCTx1aXRleHQgbmFtZT0iTk9URk9VTkQiIHZhbHVlPSLQndC40YfQtdCz0L4g0L3QtSDQvdCw0LnQtNC10L3QviIvPg0KCQk8dWl0ZXh0IG5hbWU9IkFUVEFDSE1FTlRTIiB2YWx1ZT0i0JLQu9C+0LbQtdC90LjRjyIvPg0KCQk8IS0tIHN1YnN0aXR1dGlvbjogJXAgPT0gY3VycmVudCBzcGVha2VyJ3MgdGl0bGUgLS0+DQoJCTx1aXRleHQgbmFtZT0iQklPV0lOX1RJVExFIiB2YWx1ZT0i0JHQuNC+0LPRgNCw0YTQuNGPOiAlcCIvPg0KCQk8dWl0ZXh0IG5hbWU9IkJJT0JUTl9USVRMRSIgdmFsdWU9ItCR0LjQvtCz0YDQsNGE0LjRjyIvPg0KCQk8dWl0ZXh0IG5hbWU9IkRJVklERVJCVE5fVElUTEUiIHZhbHVlPSJ8Ii8+DQoJCTx1aXRleHQgbmFtZT0iQ09OVEFDVEJUTl9USVRMRSIgdmFsdWU9ItCa0L7QvdGC0LDQutGCIi8+DQoJCTx1aXRleHQgbmFtZT0iVEFCX1FVSVoiIHZhbHVlPSLQntC/0YDQvtGBIi8+DQoJCTx1aXRleHQgbmFtZT0iVEFCX09VVExJTkUiIHZhbHVlPSLQodGF0LXQvNCwIi8+DQoJCTx1aXRleHQgbmFtZT0iVEFCX1RIVU1CIiB2YWx1ZT0i0JHQtdCz0YPQvdC+0LoiLz4NCgkJPHVpdGV4dCBuYW1lPSJUQUJfTk9URVMiIHZhbHVlPSLQl9Cw0LzQtdGC0LrQuCIvPg0KCQk8dWl0ZXh0IG5hbWU9IlRBQl9TRUFSQ0giIHZhbHVlPSLQn9C+0LjRgdC6Ii8+DQoJCTx1aXRleHQgbmFtZT0iU0xJREVfSEVBRElORyIgdmFsdWU9ItCX0LDQs9C+0LvQvtCy0L7QuiDRgdC70LDQudC00LAiLz4NCgkJPHVpdGV4dCBuYW1lPSJEVVJBVElPTl9IRUFESU5HIiB2YWx1ZT0i0JTQu9C40YIt0YHRgtGMIi8+DQoJCTx1aXRleHQgbmFtZT0iU0VBUkNIX0hFQURJTkciIHZhbHVlPSLQn9C+0LjRgdC6INGC0LXQutGB0YLQsDoiLz4NCgkJPHVpdGV4dCBuYW1lPSJUSFVNQl9IRUFESU5HIiB2YWx1ZT0i0KHQu9Cw0LnQtCIvPg0KCQk8dWl0ZXh0IG5hbWU9IlRIVU1CX0lORk8iIHZhbHVlPSLQndCw0LfQstCw0L3QuNC1L9C00LvQuNGCLdC90L7RgdGC0YwiLz4NCgkJPHVpdGV4dCBuYW1lPSJBVFRBQ0hOQU1FX0hFQURJTkciIHZhbHVlPSLQmNC80Y8g0YTQsNC50LvQsCIvPg0KCQk8dWl0ZXh0IG5hbWU9IkFUVEFDSFNJWkVfSEVBRElORyIgdmFsdWU9ItCg0LDQt9C80LXRgCIvPg0KCQk8dWl0ZXh0IG5hbWU9IlNMSURFX05PVEVTIiB2YWx1ZT0i0JfQsNC80LXRgtC60Lgg0Log0YHQu9Cw0LnQtNGDIi8+DQoJCTwhLS1xdWl6IHBvZCBhbmQgbWVzc2FnZSBib3ggdGV4dHMtLT4NCgkJPHVpdGV4dCBuYW1lPSJRVUlaUE9EX1FVSVpfQVRURU1QVCIgdmFsdWU9ItCf0L7Qv9GL0YLQutCwINC/0YDQvtC50YLQuCDQvtC/0YDQvtGBOiIvPg0KCQk8dWl0ZXh0IG5hbWU9IlFVSVpQT0RfUVVJWl9BVFRFTVBUX1ZBTFVFIiB2YWx1ZT0iJW4g0LjQtyAldCIvPg0KCQk8dWl0ZXh0IG5hbWU9IlFVSVpQT0RfUVVJWl9TQ09SRSIgdmFsdWU9ItCd0LDQsdGA0LDQvdC+INCx0LDQu9C70L7QsjoiLz4NCgkJPHVpdGV4dCBuYW1lPSJRVUlaUE9EX1FVSVpfUEFTU1NDT1JFIiB2YWx1ZT0i0J/RgNC+0YXQvtC00L3QvtC5INGA0LXQt9GD0LvRjNGC0LDRgjoiLz4NCgkJPHVpdGV4dCBuYW1lPSJRVUlaUE9EX1FVSVpfTUFYU0NPUkUiIHZhbHVlPSLQnNCw0LrRgdC40LzQsNC70YzQvdGL0Lkg0YDQtdC30YPQu9GM0YLQsNGCOiIvPg0KCQk8dWl0ZXh0IG5hbWU9IlFVSVpQT0RfUVVFU0FUTVBUX1NUUiIgdmFsdWU9ItCf0L7Qv9GL0YLQutCwOiAlbiDQuNC3ICV0Ii8+DQoJCTx1aXRleHQgbmFtZT0iUVVJWlBPRF9RVUVTVFlQRV9TVFIiIHZhbHVlPSLQotC40L86ICVzIi8+DQoJCTx1aXRleHQgbmFtZT0iUVVJWlBPRF9RVUVTVFlQRV9HUkQiIHZhbHVlPSLQoSDQvtGG0LXQvdC60L7QuSIvPg0KCQk8dWl0ZXh0IG5hbWU9IlFVSVpQT0RfUVVFU1RZUEVfU1ZZIiB2YWx1ZT0i0J7QsdC30L7RgCIvPg0KCQk8dWl0ZXh0IG5hbWU9IlFVSVpQT0RfUVVJWkFUTVBUX0lORiIgdmFsdWU9ItCR0L7Qu9GM0YjQvtC1INGH0LjRgdC70L4iLz4NCgkJPHVpdGV4dCBuYW1lPSJRVUlaUE9EX1FVRVNBVE1QVF9JTkYiIHZhbHVlPSLQkdC+0LvRjNGI0L7QtSDRh9C40YHQu9C+Ii8+DQoJCTx1aXRleHQgbmFtZT0iV0FSTklOR01TR19ZRVNTVFJJTkciIHZhbHVlPSLQlNCwIi8+DQoJCTx1aXRleHQgbmFtZT0iV0FSTklOR01TR19OT1NUUklORyIgdmFsdWU9ItCd0LXRgiIvPg0KCQk8dWl0ZXh0IG5hbWU9IldBUk5JTkdNU0dfVElUTEVTVFJJTkciIHZhbHVlPSLQn9GA0LXQtNGD0L/RgNC10LbQtNC10L3QuNC1INC+INC90LDQstC40LPQsNGG0LjQuCDQsiDQvtC/0YDQvtGB0LUiLz4NCgkJPHVpdGV4dCBuYW1lPSJXQVJOSU5HTVNHX01TR1NUUklORyIgdmFsdWU9ItCSINC+0L/RgNC+0YHQtSDQvtGB0YLQsNC70LjRgdGMINC90LXQvtGC0LLQtdGH0LXQvdC90YvQtSDQstC+0L/RgNC+0YHRiy7QndCw0LbQsNGC0LjQtSDQutC90L7Qv9C60LggJnF1b3Q70JTQsCZxdW90OyDQv9GA0LjQstC10LTQtdGCINC6INC30LDQutGA0YvRgtC40Y4g0L7Qv9GA0L7RgdCwLiDQndCw0LbQsNGC0LjQtSDQutC90L7Qv9C60LggJnF1b3Q70J3QtdGCJnF1b3Q7INC/0YDQvtC00L7Qu9C20LjRgiDQvtC/0YDQvtGBLiIvPg0KCQk8dWl0ZXh0IG5hbWU9IklORk9STUFUSU9OX0gyNjRfRkxBU0hQTEFZRVIiIHZhbHVlPSLQotC10LrRg9GJ0LDRjyDQstC10YDRgdC40Y8g0L/RgNC+0LjQs9GA0YvQstCw0YLQtdC70Y8gRmxhc2ggUGxheWVyLCDRg9GB0YLQsNC90L7QstC70LXQvdC90LDRjyDQvdCwINGN0YLQvtC8INC60L7QvNC/0YzRjtGC0LXRgNC1LCDQvdC1INC/0L7QtNC00LXRgNC20LjQstCw0LXRgiDRjdGC0L4g0LLQuNC00LXQvi4g0KnQtdC70LrQvdC40YLQtSDQsiDQvtCx0LvQsNGB0YLQuCDQstC40LTQtdC+LCDRh9GC0L7QsdGLINC30LDQs9GA0YPQt9C40YLRjCDQv9C+0YHQu9C10LTQvdGO0Y4g0LLQtdGA0YHQuNGOINC/0YDQvtC40LPRgNGL0LLQsNGC0LXQu9GPIEZsYXNoIFBsYXllci4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0J/QvtC60LDQt9GL0LLQsNGC0Ywg0LLRgNC10LfQutGDINGD0YfQsNGB0YLQvdC40LrQsNC8Ii8+DQoJCTx1aXRleHQgbmFtZT0iTVVURSIgdmFsdWU9ItCe0YLQutC70Y7Rh9C40YLRjCDQt9Cy0YPQuiIvPg0KCQk8dWl0ZXh0IG5hbWU9IkRPQ1dSQVBfVElUTEUiIHZhbHVlPSLQktC70L7QttC10L3QuNC1INCyINGE0LDQudC7IEFkb2JlIFByZXNlbnRlciIvPg0KCQk8dWl0ZXh0IG5hbWU9IkRPQ1dSQVBfTVNHIiB2YWx1ZT0i0KHQvtGF0YDQsNC90LjRgtGMINCyINC/0LDQv9C60YMgJnF1b3Q70JzQvtC5INC60L7QvNC/0YzRjtGC0LXRgCZxdW90OyIvPg0KCQk8dWl0ZXh0IG5hbWU9IkRPQ1dSQVBfUFJPTVBUIiB2YWx1ZT0i0KnQtdC70LrQvdGD0YLRjCDQtNC70Y8g0LfQsNCz0YDRg9C30LrQuCIvPg0KCQk8dWl0ZXh0IG5hbWU9IkNPVVJTRV9TVEFUVVMiIHZhbHVlPSJNb2R1bGUgU3RhdHVzIi8+DQoJCTx1aXRleHQgbmFtZT0iUEFTU0VEX1NUUklORyIgdmFsdWU9IlBhc3NlZCIvPg0KCQk8dWl0ZXh0IG5hbWU9IkZBSUxFRF9TVFJJTkciIHZhbHVlPSJGYWlsZWQiLz4NCgkJPHVpdGV4dCBuYW1lPSJBVFRBQ0hNRU5UX1BSRVZJRVdfV0FSTklOR01TR19USVRMRVNUUklORyIgdmFsdWU9IkF0dGFjaG1lbnQgV2FybmluZyIvPg0KCQk8dWl0ZXh0IG5hbWU9IkFUVEFDSE1FTlRfUFJFVklFV19XQVJOSU5HTVNHIiB2YWx1ZT0iQXR0YWNobWVudHMgZG8gbm90IG9wZW4gaW4gUHJldmlldyBtb2RlLiBQbGVhc2UgdXNlIHB1Ymxpc2ggdG8gc2VlIHRoZSByZXN1bHRzIi8+DQoJCTx1aXRleHQgbmFtZT0iQ09MTEFCX0xPQ0FMX1BMQVlCQUNLX01TRyIgdmFsdWU9IkNvbnRlbnQgaXMgYmVpbmcgcGxheWVkIGxvY2FsbHkuXG4gQ29sbGFib3JhdGlvbiBkb2VzIG5vdCB3b3JrIGluIHRoaXMgbW9kZSIvPg0KCQk8dWl0ZXh0IG5hbWU9IkNPTExBQl9MT0NBTF9QTEFZQkFDS19USVRMRSIgdmFsdWU9IkxvY2FsIFBsYXliYWNrIi8+DQoJCTx1aXRleHQgbmFtZT0iQ09MTEFCX0xPQ0FMX1BMQVlCQUNLQlROIiB2YWx1ZT0iT2siLz4NCgk8L2xhbmd1YWdlPg0KCTxsYW5ndWFnZSBpZD0iYXI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+DQoJCTx1aWZvbnQgbmFtZT0iRk9OVF9QUkVTRU5UQVRJT05OQU1FIiB2YWx1ZT0iVmVyZGFuYSwxNCxmYWxzZSxmYWxzZSx0cnVlIi8+DQoJCTx1aWZvbnQgbmFtZT0iRk9OVF9QUkVTRU5URVJOQU1FIiB2YWx1ZT0iVmVyZGFuYSwxMCx0cnVlLGZhbHNlLHRydWUiLz4NCgkJPHVpZm9udCBuYW1lPSJGT05UX1BSRVNFTlRFUlRJVExFIiB2YWx1ZT0iVmVyZGFuYSwxMCxmYWxzZSxmYWxzZSx0cnVlIi8+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+DQoJCTx1aWZvbnQgbmFtZT0iRk9OVF9USFVNQiIgdmFsdWU9IlZlcmRhbmEsOSxmYWxzZSxmYWxzZSx0cnVlIi8+DQoJCTx1aWZvbnQgbmFtZT0iRk9OVF9CSU9XSU4iIHZhbHVlPSJWZXJkYW5hLDExLGZhbHNlLGZhbHNlLGZhbHNlIi8+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+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+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+DQoJCTx1aWZvbnQgbmFtZT0iRk9OVF9RVUlaUE9EX1FVRVNUSU9OX1NDT1JFIiB2YWx1ZT0iVmVyZGFuYSw5LGZhbHNlLGZhbHNlLHRydWUiLz4NCgkJPHVpZm9udCBuYW1lPSJGT05UX1FVSVpQT0RfUVVFU1RJT05fU0NPUkVfVkFMVUUiIHZhbHVlPSJWZXJkYW5hLDksdHJ1ZSxmYWxzZSx0cnVlIi8+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+DQoJCTx1aWZvbnQgbmFtZT0iRk9OVF9RVUlaUE9EX1FVSVpfTUFYU0NPUkVfVkFMVUUiIHZhbHVlPSJWZXJkYW5hLDksdHJ1ZSxmYWxzZSx0cnVlIi8+DQoJCTx1aWZvbnQgbmFtZT0iRk9OVF9RVUlaUE9EX1FVSVpfUEFTU1NDT1JFIiB2YWx1ZT0iVmVyZGFuYSw5LGZhbHNlLGZhbHNlLHRydWUiLz4NCgkJPHVpZm9udCBuYW1lPSJGT05UX1FVSVpQT0RfUVVJWl9QQVNTU0NPUkVfVkFMVUUiIHZhbHVlPSJWZXJkYW5hLDksdHJ1ZSxmYWxzZSx0cnVlIi8+DQoJCTwhLS0gdWl0ZXh0IC0tPg0KCQk8IS0tIHN1YnN0aXR1dGlvbjogJW4gPT0gc2xpZGUgbnVtYmVyIC0tPg0KCQk8dWl0ZXh0IG5hbWU9IkFUVEFDSE1FTlRfUFJFVklFV19XQVJOSU5HTVNHX1RJVExFU1RSSU5HIiB2YWx1ZT0i2KrYrdiw2YrYsSDYudmGINin2YTZhdix2YHZgtin2KoiLz4NCgkJPHVpdGV4dCBuYW1lPSJBVFRBQ0hNRU5UX1BSRVZJRVdfV0FSTklOR01TRyIgdmFsdWU9ItmE2Kcg2YrZhdmD2YYg2YHYqtitINin2YTZhdix2YHZgtin2Kog2YHZiiDZhtmF2Lcg2KfZhNmF2LnYp9mK2YbYqS4g2KfZhNix2KzYp9ihINin2LPYqtiu2K/Yp9mFINmG2LTYsSDZhNix2KTZitipINin2YTZhtiq2KfYptisLiIvPg0KCQk8dWl0ZXh0IG5hbWU9IlVOTkFNRURTTElERVRJVExFIiB2YWx1ZT0i2LTYsdmK2K3YqSAlbiIvPg0KCQk8dWl0ZXh0IG5hbWU9IkNPTExBQl9MT0NBTF9QTEFZQkFDS19NU0ciIHZhbHVlPSLZitis2LHZiiDYrdin2YTZitin2Ysg2KrYtNi62YrZhCDYp9mE2YXYrdiq2YjZiSDZhdit2YTZitin2YsuINin2YTYqti52KfZiNmGINmE2Kcg2YrYudmF2YQg2YHZiiDZh9iw2Kcg2KfZhNmI2LbYuS4iLz4NCgkJPHVpdGV4dCBuYW1lPSJDT0xMQUJfTE9DQUxfUExBWUJBQ0tfVElUTEUiIHZhbHVlPSLYqti02LrZitmEINmF2K3ZhNmKIi8+DQoJCTx1aXRleHQgbmFtZT0iQ09MTEFCX0xPQ0FMX1BMQVlCQUNLQlROIiB2YWx1ZT0i2YXZiNin2YHZgiIvPg0KCQk8IS0tIHN1YnN0aXR1dGlvbjogJW4gPT0gc2xpZGUgbnVtYmVyIC0tPg0KCQk8IS0tIHN1YnN0aXR1dGlvbjogJXQgPT0gdG90YWwgc2xpZGUgY291bnQgLS0+DQoJCTx1aXRleHQgbmFtZT0iU0NSVUJCQVJTVEFUVVNfU0xJREVJTkZPIiB2YWx1ZT0i2LTYsdmK2K3YqSAlbiAvICV0IHwgIi8+DQoJCTx1aXRleHQgbmFtZT0iU0NSVUJCQVJTVEFUVVNfU1RPUFBFRCIgdmFsdWU9ItmF2KrZiNmC2YEiLz4NCgkJPHVpdGV4dCBuYW1lPSJTQ1JVQkJBUlNUQVRVU19QTEFZSU5HIiB2YWx1ZT0i2YLZitivINin2YTYqti02LrZitmEIi8+DQoJCTx1aXRleHQgbmFtZT0iU0NSVUJCQVJTVEFUVVNfTk9BVURJTyIgdmFsdWU9ItmE2Kcg2YrZiNis2K8g2LXZiNiqIi8+DQoJCTx1aXRleHQgbmFtZT0iU0NSVUJCQVJTVEFUVVNfVklEUExBWUlORyIgdmFsdWU9Itin2YTZgdmK2K/ZitmIINmC2YrYryDYp9mE2KrYtNi62YrZhCIvPg0KCQk8dWl0ZXh0IG5hbWU9IlNDUlVCQkFSU1RBVFVTX0xPQURJTkciIHZhbHVlPSLZitis2LHZiiDYp9mE2KLZhiDYp9mE2KrYrdmF2YrZhC4uLiIvPg0KCQk8dWl0ZXh0IG5hbWU9IlNDUlVCQkFSU1RBVFVTX0JVRkZFUklORyIgdmFsdWU9ItmK2KzYsdmKINin2YTYotmGINin2YTYqtiu2LLZitmGINin2YTZhdik2YLYqiIvPg0KCQk8dWl0ZXh0IG5hbWU9IlNDUlVCQkFSU1RBVFVTX1FVRVNUSU9OIiB2YWx1ZT0i2KfZhNil2KzYp9io2Kkg2LnZhNmJINin2YTYs9ik2KfZhCIvPg0KCQk8dWl0ZXh0IG5hbWU9IlNDUlVCQkFSU1RBVFVTX1JFVklFV1FVSVoiIHZhbHVlPSLZhdix2KfYrNi52Kkg2KfZhNmF2LPYp9io2YLYqSIvPg0KCQk8IS0tIHN1YnN0aXR1dGlvbjogJW0gPT0gbWludXRlcyByZW1haW5pbmcgLS0+DQoJCTwhLS0gc3Vic3RpdHV0aW9uOiAlcyA9PSBzZWNvbmRzIHJlbWFpbmluZyAtLT4NCgkJPHVpdGV4dCBuYW1lPSJFTEFQU0VEIiB2YWx1ZT0iJW0g2K/Zgtin2KbZgiVzINir2YjYp9mGINmF2KrYqNmC2YrYqSIvPg0KCQk8dWl0ZXh0IG5hbWU9Ik5PVEZPVU5EIiB2YWx1ZT0i2YTZhSDZitmP2LnYq9ixINi52YTZiSDYtNmK2KEiLz4NCgkJPHVpdGV4dCBuYW1lPSJBVFRBQ0hNRU5UUyIgdmFsdWU9Itin2YTZhdix2YHZgtin2KoiLz4NCgkJPCEtLSBzdWJzdGl0dXRpb246ICVwID09IGN1cnJlbnQgc3BlYWtlcidzIHRpdGxlIC0tPg0KCQk8dWl0ZXh0IG5hbWU9IkJJT1dJTl9USVRMRSIgdmFsdWU9Itin2YTYs9mK2LHYqSDYp9mE2LDYp9iq2YrYqTogJXAiLz4NCgkJPHVpdGV4dCBuYW1lPSJCSU9CVE5fVElUTEUiIHZhbHVlPSLYp9mE2LPZitix2Kkg2KfZhNiw2KfYqtmK2KkiLz4NCgkJPHVpdGV4dCBuYW1lPSJESVZJREVSQlROX1RJVExFIiB2YWx1ZT0ifCIvPg0KCQk8dWl0ZXh0IG5hbWU9IkNPTlRBQ1RCVE5fVElUTEUiIHZhbHVlPSLYp9iq2LXYp9mEIi8+DQoJCTx1aXRleHQgbmFtZT0iVEFCX1FVSVoiIHZhbHVlPSLZhdiz2KfYqNmC2KkiLz4NCgkJPHVpdGV4dCBuYW1lPSJUQUJfT1VUTElORSIgdmFsdWU9ItmF2K7Yt9i3Ii8+DQoJCTx1aXRleHQgbmFtZT0iVEFCX1RIVU1CIiB2YWx1ZT0i2YXYtdi62ZHYsdipIi8+DQoJCTx1aXRleHQgbmFtZT0iVEFCX05PVEVTIiB2YWx1ZT0i2YXZhNin2K3YuNin2KoiLz4NCgkJPHVpdGV4dCBuYW1lPSJUQUJfU0VBUkNIIiB2YWx1ZT0i2KjYrdirIi8+DQoJCTx1aXRleHQgbmFtZT0iU0xJREVfSEVBRElORyIgdmFsdWU9Iti52YbZiNin2YYg2KfZhNi02LHZitit2KkgIi8+DQoJCTx1aXRleHQgbmFtZT0iRFVSQVRJT05fSEVBRElORyIgdmFsdWU9ItmF2K/YqSIvPg0KCQk8dWl0ZXh0IG5hbWU9IlNFQVJDSF9IRUFESU5HIiB2YWx1ZT0iOtin2YTYqNit2Ksg2LnZhiDZhti1Ii8+DQoJCTx1aXRleHQgbmFtZT0iVEhVTUJfSEVBRElORyIgdmFsdWU9Iti02LHZitit2KkiLz4NCgkJPHVpdGV4dCBuYW1lPSJUSFVNQl9JTkZPIiB2YWx1ZT0i2LnZhtmI2KfZhi/Zhdiv2Kkg2KfZhNi02LHZitit2KkiLz4NCgkJPHVpdGV4dCBuYW1lPSJBVFRBQ0hOQU1FX0hFQURJTkciIHZhbHVlPSLYp9iz2YUg2KfZhNmF2YTZgSIvPg0KCQk8dWl0ZXh0IG5hbWU9IkFUVEFDSFNJWkVfSEVBRElORyIgdmFsdWU9Itin2YTYrdis2YUiLz4NCgkJPHVpdGV4dCBuYW1lPSJTTElERV9OT1RFUyIgdmFsdWU9ItmF2YTYp9it2LjYp9iqINin2YTYtNix2YrYrdipIi8+DQoJCTx1aXRleHQgbmFtZT0iQ09VUlNFX1NUQVRVUyIgdmFsdWU9Itit2KfZhNipINin2YTZiNit2K/YqSIvPg0KCQk8dWl0ZXh0IG5hbWU9IlBBU1NFRF9TVFJJTkciIHZhbHVlPSLZhtis2KfYrSIvPg0KCQk8dWl0ZXh0IG5hbWU9IkZBSUxFRF9TVFJJTkciIHZhbHVlPSLZgdi02YQiLz4NCgkJPCEtLXF1aXogcG9kIGFuZCBtZXNzYWdlIGJveCB0ZXh0cy0tPg0KCQk8dWl0ZXh0IG5hbWU9IlFVSVpQT0RfUVVJWl9BVFRFTVBUIiB2YWx1ZT0i2LHZgtmFINin2YTZhdit2KfZiNmE2Kkg2YHZiiDYp9mE2YXYs9in2KjZgtipOiIvPg0KCQk8dWl0ZXh0IG5hbWU9IlFVSVpQT0RfUVVJWl9BVFRFTVBUX1ZBTFVFIiB2YWx1ZT0iJW4g2YXZhiAldCIvPg0KCQk8dWl0ZXh0IG5hbWU9IlFVSVpQT0RfUVVJWl9TQ09SRSIgdmFsdWU9IjrYp9mE2K/Ysdis2Kkg2KfZhNmF2LPYrNmE2KkiLz4NCgkJPHVpdGV4dCBuYW1lPSJRVUlaUE9EX1FVSVpfUEFTU1NDT1JFIiB2YWx1ZT0iOtiv2LHYrNipINin2YTZhtis2KfYrSIvPg0KCQk8dWl0ZXh0IG5hbWU9IlFVSVpQT0RfUVVJWl9NQVhTQ09SRSIgdmFsdWU9IjrYp9mE2K/Ysdis2Kkg2KfZhNmC2LXZiNmJIi8+DQoJCTx1aXRleHQgbmFtZT0iUVVJWlBPRF9RVUVTQVRNUFRfU1RSIiB2YWx1ZT0i2KfZhNmF2K3Yp9mI2YTYqSAlbiDZhdmGICV0Ii8+DQoJCTx1aXRleHQgbmFtZT0iUVVJWlBPRF9RVUVTVFlQRV9TVFIiIHZhbHVlPSLYp9mE2YbZiNi5OiAlcyIvPg0KCQk8dWl0ZXh0IG5hbWU9IlFVSVpQT0RfUVVFU1RZUEVfR1JEIiB2YWx1ZT0i2KrZhSDYqti12K3Zitit2YciLz4NCgkJPHVpdGV4dCBuYW1lPSJRVUlaUE9EX1FVRVNUWVBFX1NWWSIgdmFsdWU9Itin2LPYqti32YTYp9i5Ii8+DQoJCTx1aXRleHQgbmFtZT0iUVVJWlBPRF9RVUlaQVRNUFRfSU5GIiB2YWx1ZT0i2YTYpyDZhtmH2KfYptmKIi8+DQoJCTx1aXRleHQgbmFtZT0iUVVJWlBPRF9RVUVTQVRNUFRfSU5GIiB2YWx1ZT0i2YTYpyDZhtmH2KfYptmKIi8+DQoJCTx1aXRleHQgbmFtZT0iV0FSTklOR01TR19ZRVNTVFJJTkciIHZhbHVlPSLZhti52YUiLz4NCgkJPHVpdGV4dCBuYW1lPSJXQVJOSU5HTVNHX05PU1RSSU5HIiB2YWx1ZT0i2YTYpyIvPg0KCQk8dWl0ZXh0IG5hbWU9IldBUk5JTkdNU0dfVElUTEVTVFJJTkciIHZhbHVlPSLYqtit2LDZitixINi52YYg2KfZhNiq2YbZgtmEINmB2Yog2KfZhNmF2LPYp9io2YLYqSIvPg0KCQk8dWl0ZXh0IG5hbWU9IldBUk5JTkdNU0dfTVNHU1RSSU5HIiB2YWx1ZT0i2YfZhtin2YMg2KPYs9im2YTYqSDZhNmFINiq2KrZhSDYp9mE2KXYrNin2KjYqSDYudmE2YrZh9inINmB2Yog2KfZhNmF2LPYp9io2YLYqS4g2KfZhNmG2YLYsSDYudmE2Ykg2YbYudmFINiz2YrYrtix2KzZgyDZhdmGINin2YTZhdiz2KfYqNmC2KkuINin2YbZgtixINmE2Kcg2YTZhdiq2KfYqNi52Kkg2KfZhNmF2LPYp9io2YLYqS4iLz4NCgkJPHVpdGV4dCBuYW1lPSJJTkZPUk1BVElPTl9IMjY0X0ZMQVNIUExBWUVSIiB2YWx1ZT0i2YbYs9iu2KkgRmxhc2ggUGxheWVyICDYp9mE2YXYq9io2KrYqSDYrdin2YTZitin2Ysg2LnZhNmJINis2YfYp9iy2YMg2YTYpyDYqtiv2LnZhSDZh9iw2Kcg2KfZhNmB2YrYr9mK2YguINin2YbZgtixINi52YTZiSDZhdmG2LfZgtipINin2YTZgdmK2K/ZitmIINmE2KrZhtiy2YrZhCDYo9it2K/YqyDZhtiz2K7YqSDZhdmGIEZsYXNoIFBsYXllci4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2KXYuNmH2KfYsSDYp9mE2LTYsdmK2Lcg2KfZhNis2KfZhtio2Yog2YTZhNmF2LTYp9ix2YPZitmGIi8+DQoJCTx1aXRleHQgbmFtZT0iTVVURSIgdmFsdWU9Iti12KfZhdiqIi8+DQoJCTx1aXRleHQgbmFtZT0iRE9DV1JBUF9USVRMRSIgdmFsdWU9Itin2YTZhdmE2YHYp9iqINin2YTZhdix2YHZgtipINmB2YogUHJlc2VudGVyIi8+DQoJCTx1aXRleHQgbmFtZT0iRE9DV1JBUF9NU0ciIHZhbHVlPSLYp9mE2K3Zgdi4INmB2Yog2KzZh9in2LIg2KfZhNmD2YXYqNmK2YjYqtixIi8+DQoJCTx1aXRleHQgbmFtZT0iRE9DV1JBUF9QUk9NUFQiIHZhbHVlPSLYp9mG2YLYsSDZh9mG2Kcg2YTZhNiq2YbYstmK2YQiLz4NCgk8L2xhbmd1YWdlPg0KPC9jb25maWd1cmF0aW9uPg0K"/>
  <p:tag name="MMPROD_UIDATA" val="&lt;database version=&quot;11.0&quot;&gt;&lt;object type=&quot;1&quot; unique_id=&quot;10001&quot;&gt;&lt;property id=&quot;20141&quot; value=&quot;PowerPoint Extension-template-2&quot;/&gt;&lt;property id=&quot;20144&quot; value=&quot;1&quot;/&gt;&lt;property id=&quot;20146&quot; value=&quot;0&quot;/&gt;&lt;property id=&quot;20147&quot; value=&quot;0&quot;/&gt;&lt;property id=&quot;20148&quot; value=&quot;5&quot;/&gt;&lt;property id=&quot;20180&quot; value=&quot;1&quot;/&gt;&lt;property id=&quot;20181&quot; value=&quot;3&quot;/&gt;&lt;property id=&quot;20183&quot; value=&quot;1&quot;/&gt;&lt;property id=&quot;20184&quot; value=&quot;7&quot;/&gt;&lt;property id=&quot;20193&quot; value=&quot;-1&quot;/&gt;&lt;property id=&quot;20224&quot; value=&quot;C:\Users\cadams\Desktop\lec01&quot;/&gt;&lt;property id=&quot;20250&quot; value=&quot;0&quot;/&gt;&lt;property id=&quot;20251&quot; value=&quot;0&quot;/&gt;&lt;property id=&quot;20259&quot; value=&quot;0&quot;/&gt;&lt;property id=&quot;20263&quot; value=&quot;3&quot;/&gt;&lt;property id=&quot;20264&quot; value=&quot;1&quot;/&gt;&lt;property id=&quot;20519&quot; value=&quot;0&quot;/&gt;&lt;property id=&quot;20700&quot; value=&quot;0&quot;/&gt;&lt;object type=&quot;2&quot; unique_id=&quot;11346&quot;&gt;&lt;object type=&quot;3&quot; unique_id=&quot;11466&quot;&gt;&lt;property id=&quot;20148&quot; value=&quot;5&quot;/&gt;&lt;property id=&quot;20300&quot; value=&quot;Slide 1 - &amp;quot;Lesson 1: Topic name goes here&amp;quot;&quot;/&gt;&lt;property id=&quot;20303&quot; value=&quot;-1&quot;/&gt;&lt;property id=&quot;20307&quot; value=&quot;256&quot;/&gt;&lt;property id=&quot;20309&quot; value=&quot;-1&quot;/&gt;&lt;/object&gt;&lt;object type=&quot;3&quot; unique_id=&quot;11467&quot;&gt;&lt;property id=&quot;20148&quot; value=&quot;5&quot;/&gt;&lt;property id=&quot;20300&quot; value=&quot;Slide 2 - &amp;quot;Title of Slide&amp;quot;&quot;/&gt;&lt;property id=&quot;20303&quot; value=&quot;-1&quot;/&gt;&lt;property id=&quot;20307&quot; value=&quot;257&quot;/&gt;&lt;property id=&quot;20309&quot; value=&quot;-1&quot;/&gt;&lt;/object&gt;&lt;object type=&quot;3&quot; unique_id=&quot;11468&quot;&gt;&lt;property id=&quot;20148&quot; value=&quot;5&quot;/&gt;&lt;property id=&quot;20300&quot; value=&quot;Slide 3&quot;/&gt;&lt;property id=&quot;20303&quot; value=&quot;-1&quot;/&gt;&lt;property id=&quot;20307&quot; value=&quot;258&quot;/&gt;&lt;property id=&quot;20309&quot; value=&quot;-1&quot;/&gt;&lt;/object&gt;&lt;/object&gt;&lt;object type=&quot;8&quot; unique_id=&quot;11378&quot;&gt;&lt;/object&gt;&lt;object type=&quot;10&quot; unique_id=&quot;11518&quot;&gt;&lt;object type=&quot;11&quot; unique_id=&quot;11519&quot;&gt;&lt;property id=&quot;20180&quot; value=&quot;1&quot;/&gt;&lt;property id=&quot;20181&quot; value=&quot;3&quot;/&gt;&lt;property id=&quot;20183&quot; value=&quot;1&quot;/&gt;&lt;/object&gt;&lt;object type=&quot;12&quot; unique_id=&quot;11521&quot;&gt;&lt;/object&gt;&lt;/object&gt;&lt;object type=&quot;4&quot; unique_id=&quot;11520&quot;&gt;&lt;/object&gt;&lt;/object&gt;&lt;/database&gt;"/>
  <p:tag name="SECTOMILLISECCONVERTED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2&quot;/&gt;&lt;lineCharCount val=&quot;27&quot;/&gt;&lt;lineCharCount val=&quot;5&quot;/&gt;&lt;/TableIndex&gt;&lt;/ShapeTextInfo&gt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33&quot;/&gt;&lt;lineCharCount val=&quot;13&quot;/&gt;&lt;lineCharCount val=&quot;12&quot;/&gt;&lt;lineCharCount val=&quot;13&quot;/&gt;&lt;lineCharCount val=&quot;11&quot;/&gt;&lt;/TableIndex&gt;&lt;/ShapeTextInfo&gt;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SlideThumbPath val=&quot;Slide1.PNG&quot;/&gt;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2&quot;/&gt;&lt;lineCharCount val=&quot;16&quot;/&gt;&lt;lineCharCount val=&quot;14&quot;/&gt;&lt;/TableIndex&gt;&lt;/ShapeTextInfo&gt;"/>
  <p:tag name="PRESENTER_SHAPEINFO" val="&lt;ThreeDShapeInfo&gt;&lt;uuid val=&quot;{DD984A3F-3DFE-461A-BE4B-D8F2FB671AE1}&quot;/&gt;&lt;isInvalidForFieldText val=&quot;0&quot;/&gt;&lt;Image&gt;&lt;filename val=&quot;C:\Users\cadams\Desktop\lec01\data\asimages\{DD984A3F-3DFE-461A-BE4B-D8F2FB671AE1}_1.png&quot;/&gt;&lt;left val=&quot;24&quot;/&gt;&lt;top val=&quot;48&quot;/&gt;&lt;width val=&quot;684&quot;/&gt;&lt;height val=&quot;390&quot;/&gt;&lt;hasText val=&quot;1&quot;/&gt;&lt;/Image&gt;&lt;/ThreeDShapeInfo&gt;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73&quot;/&gt;&lt;/TableIndex&gt;&lt;/ShapeTextInfo&gt;"/>
  <p:tag name="HTML_SHAPEINFO" val="&lt;ThreeDShapeInfo&gt;&lt;uuid val=&quot;&quot;/&gt;&lt;isInvalidForFieldText val=&quot;0&quot;/&gt;&lt;Image&gt;&lt;filename val=&quot;C:\Users\cadams\Desktop\lec01\data\asimages\{FBE4AB7F-B2F1-44AC-A815-0B1776EFE5EA}_1.png&quot;/&gt;&lt;left val=&quot;147&quot;/&gt;&lt;top val=&quot;497&quot;/&gt;&lt;width val=&quot;355&quot;/&gt;&lt;height val=&quot;23&quot;/&gt;&lt;hasText val=&quot;1&quot;/&gt;&lt;/Image&gt;&lt;/ThreeDShapeInfo&gt;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&quot;/&gt;&lt;/TableIndex&gt;&lt;/ShapeTextInfo&gt;"/>
  <p:tag name="HTML_SHAPEINFO" val="&lt;ThreeDShapeInfo&gt;&lt;uuid val=&quot;&quot;/&gt;&lt;isInvalidForFieldText val=&quot;0&quot;/&gt;&lt;Image&gt;&lt;filename val=&quot;C:\Users\cadams\Desktop\lec01\data\asimages\{F7EED7D1-B912-4794-8872-407DACA38BA5}_1.png&quot;/&gt;&lt;left val=&quot;6&quot;/&gt;&lt;top val=&quot;494&quot;/&gt;&lt;width val=&quot;39&quot;/&gt;&lt;height val=&quot;29&quot;/&gt;&lt;hasText val=&quot;1&quot;/&gt;&lt;/Image&gt;&lt;/ThreeDShapeInfo&gt;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SlideThumbPath val=&quot;Slide2.PNG&quot;/&gt;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4&quot;/&gt;&lt;/TableIndex&gt;&lt;/ShapeTextInfo&gt;"/>
  <p:tag name="PRESENTER_SHAPEINFO" val="&lt;ThreeDShapeInfo&gt;&lt;uuid val=&quot;{EE7FF17A-D640-450F-8F40-55C032417977}&quot;/&gt;&lt;isInvalidForFieldText val=&quot;0&quot;/&gt;&lt;Image&gt;&lt;filename val=&quot;C:\Users\cadams\Desktop\lec01\data\asimages\{EE7FF17A-D640-450F-8F40-55C032417977}_2.png&quot;/&gt;&lt;left val=&quot;36&quot;/&gt;&lt;top val=&quot;0&quot;/&gt;&lt;width val=&quot;649&quot;/&gt;&lt;height val=&quot;162&quot;/&gt;&lt;hasText val=&quot;1&quot;/&gt;&lt;/Image&gt;&lt;/ThreeDShapeInfo&gt;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8&quot;/&gt;&lt;lineCharCount val=&quot;15&quot;/&gt;&lt;lineCharCount val=&quot;18&quot;/&gt;&lt;lineCharCount val=&quot;13&quot;/&gt;&lt;lineCharCount val=&quot;9&quot;/&gt;&lt;lineCharCount val=&quot;13&quot;/&gt;&lt;lineCharCount val=&quot;13&quot;/&gt;&lt;lineCharCount val=&quot;9&quot;/&gt;&lt;lineCharCount val=&quot;1&quot;/&gt;&lt;/TableIndex&gt;&lt;/ShapeTextInfo&gt;"/>
  <p:tag name="HTML_SHAPEINFO" val="&lt;ThreeDShapeInfo&gt;&lt;uuid val=&quot;&quot;/&gt;&lt;isInvalidForFieldText val=&quot;0&quot;/&gt;&lt;Image&gt;&lt;filename val=&quot;C:\Users\cadams\Desktop\lec01\data\asimages\{5520126A-F36A-4203-9B05-3DA84772461E}_2.png&quot;/&gt;&lt;left val=&quot;23&quot;/&gt;&lt;top val=&quot;142&quot;/&gt;&lt;width val=&quot;662&quot;/&gt;&lt;height val=&quot;341&quot;/&gt;&lt;hasText val=&quot;1&quot;/&gt;&lt;/Image&gt;&lt;/ThreeDShapeInfo&gt;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73&quot;/&gt;&lt;/TableIndex&gt;&lt;/ShapeTextInfo&gt;"/>
  <p:tag name="HTML_SHAPEINFO" val="&lt;ThreeDShapeInfo&gt;&lt;uuid val=&quot;&quot;/&gt;&lt;isInvalidForFieldText val=&quot;0&quot;/&gt;&lt;Image&gt;&lt;filename val=&quot;C:\Users\cadams\Desktop\lec01\data\asimages\{93ACBCE1-E9B6-4D8F-A10D-A63BE2734F58}_2.png&quot;/&gt;&lt;left val=&quot;140&quot;/&gt;&lt;top val=&quot;497&quot;/&gt;&lt;width val=&quot;355&quot;/&gt;&lt;height val=&quot;23&quot;/&gt;&lt;hasText val=&quot;1&quot;/&gt;&lt;/Image&gt;&lt;/ThreeDShapeInfo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2&quot;/&gt;&lt;lineCharCount val=&quot;27&quot;/&gt;&lt;lineCharCount val=&quot;5&quot;/&gt;&lt;/TableIndex&gt;&lt;/ShapeTextInfo&gt;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&quot;/&gt;&lt;/TableIndex&gt;&lt;/ShapeTextInfo&gt;"/>
  <p:tag name="HTML_SHAPEINFO" val="&lt;ThreeDShapeInfo&gt;&lt;uuid val=&quot;&quot;/&gt;&lt;isInvalidForFieldText val=&quot;0&quot;/&gt;&lt;Image&gt;&lt;filename val=&quot;C:\Users\cadams\Desktop\lec01\data\asimages\{4946181F-50AF-4A1F-B82B-F187FAAEC0B3}_2.png&quot;/&gt;&lt;left val=&quot;6&quot;/&gt;&lt;top val=&quot;494&quot;/&gt;&lt;width val=&quot;39&quot;/&gt;&lt;height val=&quot;29&quot;/&gt;&lt;hasText val=&quot;1&quot;/&gt;&lt;/Image&gt;&lt;/ThreeDShapeInfo&gt;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SlideThumbPath val=&quot;Slide3.PNG&quot;/&gt;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73&quot;/&gt;&lt;/TableIndex&gt;&lt;/ShapeTextInfo&gt;"/>
  <p:tag name="HTML_SHAPEINFO" val="&lt;ThreeDShapeInfo&gt;&lt;uuid val=&quot;&quot;/&gt;&lt;isInvalidForFieldText val=&quot;0&quot;/&gt;&lt;Image&gt;&lt;filename val=&quot;C:\Users\cadams\Desktop\lec01\data\asimages\{F235480A-624B-4A6B-9A2D-0A8DD2385DA8}_3.png&quot;/&gt;&lt;left val=&quot;140&quot;/&gt;&lt;top val=&quot;497&quot;/&gt;&lt;width val=&quot;355&quot;/&gt;&lt;height val=&quot;23&quot;/&gt;&lt;hasText val=&quot;1&quot;/&gt;&lt;/Image&gt;&lt;/ThreeDShapeInfo&gt;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&quot;/&gt;&lt;/TableIndex&gt;&lt;/ShapeTextInfo&gt;"/>
  <p:tag name="HTML_SHAPEINFO" val="&lt;ThreeDShapeInfo&gt;&lt;uuid val=&quot;&quot;/&gt;&lt;isInvalidForFieldText val=&quot;0&quot;/&gt;&lt;Image&gt;&lt;filename val=&quot;C:\Users\cadams\Desktop\lec01\data\asimages\{19E772DF-8D13-4204-892B-414C9E310281}_3.png&quot;/&gt;&lt;left val=&quot;6&quot;/&gt;&lt;top val=&quot;494&quot;/&gt;&lt;width val=&quot;39&quot;/&gt;&lt;height val=&quot;29&quot;/&gt;&lt;hasText val=&quot;1&quot;/&gt;&lt;/Image&gt;&lt;/ThreeDShapeInfo&gt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33&quot;/&gt;&lt;lineCharCount val=&quot;13&quot;/&gt;&lt;lineCharCount val=&quot;12&quot;/&gt;&lt;lineCharCount val=&quot;13&quot;/&gt;&lt;lineCharCount val=&quot;11&quot;/&gt;&lt;/TableIndex&gt;&lt;/ShapeTextInfo&gt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0&quot;/&gt;&lt;/TableIndex&gt;&lt;/ShapeTextInfo&gt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INFO" val="&lt;ThreeDShapeInfo&gt;&lt;uuid val=&quot;{9E03B67D-75B4-4A88-B64F-B28C2C32F304}&quot;/&gt;&lt;isInvalidForFieldText val=&quot;0&quot;/&gt;&lt;Image&gt;&lt;filename val=&quot;C:\Users\cadams\Desktop\lec01\data\asimages\{9E03B67D-75B4-4A88-B64F-B28C2C32F304}_MtorLt.png&quot;/&gt;&lt;left val=&quot;-3&quot;/&gt;&lt;top val=&quot;529&quot;/&gt;&lt;width val=&quot;728&quot;/&gt;&lt;height val=&quot;16&quot;/&gt;&lt;hasText val=&quot;1&quot;/&gt;&lt;/Image&gt;&lt;/ThreeDShapeInfo&gt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73&quot;/&gt;&lt;/TableIndex&gt;&lt;/ShapeTextInfo&gt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2&quot;/&gt;&lt;lineCharCount val=&quot;14&quot;/&gt;&lt;lineCharCount val=&quot;18&quot;/&gt;&lt;/TableIndex&gt;&lt;/ShapeTextInfo&gt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5&quot;/&gt;&lt;/TableIndex&gt;&lt;/ShapeTextInfo&gt;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742D31CEAEB054292437A69B1B0ED6F" ma:contentTypeVersion="0" ma:contentTypeDescription="Create a new document." ma:contentTypeScope="" ma:versionID="c48eb771e39d8aa9216b87f5769336e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671C59B-E52B-4756-92E6-FDCF992E1DF7}">
  <ds:schemaRefs>
    <ds:schemaRef ds:uri="http://schemas.microsoft.com/office/2006/documentManagement/types"/>
    <ds:schemaRef ds:uri="http://purl.org/dc/elements/1.1/"/>
    <ds:schemaRef ds:uri="http://purl.org/dc/terms/"/>
    <ds:schemaRef ds:uri="http://www.w3.org/XML/1998/namespace"/>
    <ds:schemaRef ds:uri="http://schemas.microsoft.com/office/2006/metadata/properties"/>
    <ds:schemaRef ds:uri="http://purl.org/dc/dcmitype/"/>
    <ds:schemaRef ds:uri="http://schemas.microsoft.com/office/infopath/2007/PartnerControl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40E1CA3D-7190-4835-936C-76DBA06F5A9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F7621E0-9C9C-43B2-AAAB-F9E5B0BDD05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Executive.thmx</Template>
  <TotalTime>7952</TotalTime>
  <Words>56</Words>
  <Application>Microsoft Office PowerPoint</Application>
  <PresentationFormat>On-screen Show (4:3)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Courier New</vt:lpstr>
      <vt:lpstr>News Gothic MT</vt:lpstr>
      <vt:lpstr>Roboto</vt:lpstr>
      <vt:lpstr>Roboto Light</vt:lpstr>
      <vt:lpstr>Executive</vt:lpstr>
      <vt:lpstr>Lesson 1: Topic name goes here</vt:lpstr>
      <vt:lpstr>Title of Slide</vt:lpstr>
      <vt:lpstr>PowerPoint Presentation</vt:lpstr>
    </vt:vector>
  </TitlesOfParts>
  <Company>UC San Diego Extension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UC San Diego Extension Overview</dc:title>
  <cp:lastModifiedBy>Dy, Phillip</cp:lastModifiedBy>
  <cp:revision>209</cp:revision>
  <dcterms:created xsi:type="dcterms:W3CDTF">2017-03-09T17:29:36Z</dcterms:created>
  <dcterms:modified xsi:type="dcterms:W3CDTF">2019-07-02T22:45:19Z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0x0101001742D31CEAEB054292437A69B1B0ED6F</vt:lpwstr>
  </property>
</Properties>
</file>