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2">
          <p15:clr>
            <a:srgbClr val="A4A3A4"/>
          </p15:clr>
        </p15:guide>
        <p15:guide id="2" pos="912">
          <p15:clr>
            <a:srgbClr val="A4A3A4"/>
          </p15:clr>
        </p15:guide>
        <p15:guide id="3" orient="horz" pos="3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678"/>
    <a:srgbClr val="B6B1A9"/>
    <a:srgbClr val="E58D34"/>
    <a:srgbClr val="2F5897"/>
    <a:srgbClr val="FDB913"/>
    <a:srgbClr val="103259"/>
    <a:srgbClr val="6F6F6F"/>
    <a:srgbClr val="98A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5580" autoAdjust="0"/>
    <p:restoredTop sz="94607"/>
  </p:normalViewPr>
  <p:slideViewPr>
    <p:cSldViewPr snapToGrid="0" snapToObjects="1">
      <p:cViewPr varScale="1">
        <p:scale>
          <a:sx n="86" d="100"/>
          <a:sy n="86" d="100"/>
        </p:scale>
        <p:origin x="84" y="624"/>
      </p:cViewPr>
      <p:guideLst>
        <p:guide orient="horz" pos="462"/>
        <p:guide pos="912"/>
        <p:guide orient="horz" pos="3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E9C98-8300-DB42-8AEF-2E28F375129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E9F1A-EFE4-BD44-8B18-7B9B2E96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7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E9F1A-EFE4-BD44-8B18-7B9B2E9614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7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C23F-02C4-4941-A96C-54336B70FC44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3DB5-C194-4C6D-8D91-872AB680E03C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C971-49F5-4EDF-B96B-D64C67FBA5A2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343E-82EE-4AB2-AD04-B6C8E02473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B8F2-1538-4815-947D-07FC6D7CE542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FFDE-8202-4170-9610-40D1200B1AD0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 sz="16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ts val="3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Fifth level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ED04B61-F03D-4F6A-BB39-A90E89645142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1BFD17A-9DF3-49BD-A418-980A712BBC66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9AB9-9D95-49E2-9188-50765F89B5C3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CB49-D903-4F7B-BB01-47EEAB5294F6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6972-5332-42DD-9052-D216F96617D8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12458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798258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298696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8447-7C6D-4736-8CEA-978334A3035F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88167"/>
            <a:ext cx="8229600" cy="3006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087" y="4704874"/>
            <a:ext cx="132745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00">
                <a:solidFill>
                  <a:srgbClr val="74767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6496DF7B-B6B9-4687-A241-698CFEF88F88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634" y="4704874"/>
            <a:ext cx="418453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000">
                <a:solidFill>
                  <a:srgbClr val="74767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101184"/>
            <a:ext cx="9144000" cy="0"/>
          </a:xfrm>
          <a:prstGeom prst="line">
            <a:avLst/>
          </a:prstGeom>
          <a:ln w="101600" cmpd="sng">
            <a:solidFill>
              <a:srgbClr val="FDB91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32" y="4771337"/>
            <a:ext cx="1832863" cy="233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5778" y="4697597"/>
            <a:ext cx="5073448" cy="3074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rgbClr val="74767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altLang="en-US" smtClean="0"/>
              <a:t>© Instructor Name 2018 Name of Course Goes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b="0" i="0" u="none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Roboto Light"/>
          <a:ea typeface="+mj-ea"/>
          <a:cs typeface="Roboto Light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36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buFont typeface="Courier New" pitchFamily="49" charset="0"/>
        <a:buChar char="o"/>
        <a:defRPr sz="2400" b="0" i="0" u="none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1: Topic name goes here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© Instructor </a:t>
            </a:r>
            <a:r>
              <a:rPr lang="en-US" altLang="en-US" smtClean="0"/>
              <a:t>Name 2019 </a:t>
            </a:r>
            <a:r>
              <a:rPr lang="en-US" altLang="en-US" dirty="0" smtClean="0"/>
              <a:t>Name of Course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of Slide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Bullet 1 text </a:t>
            </a:r>
          </a:p>
          <a:p>
            <a:pPr lvl="1"/>
            <a:r>
              <a:rPr lang="en-US" smtClean="0"/>
              <a:t>Sub-bullet 1 text</a:t>
            </a:r>
          </a:p>
          <a:p>
            <a:pPr lvl="1"/>
            <a:r>
              <a:rPr lang="en-US" smtClean="0"/>
              <a:t>Sub-bullet 2</a:t>
            </a:r>
          </a:p>
          <a:p>
            <a:r>
              <a:rPr lang="en-US" smtClean="0"/>
              <a:t>Bullet 2</a:t>
            </a:r>
          </a:p>
          <a:p>
            <a:pPr lvl="1"/>
            <a:r>
              <a:rPr lang="en-US" smtClean="0"/>
              <a:t>Sub-bullet 1</a:t>
            </a:r>
          </a:p>
          <a:p>
            <a:pPr lvl="1"/>
            <a:r>
              <a:rPr lang="en-US" smtClean="0"/>
              <a:t>Sub-bullet 2</a:t>
            </a:r>
          </a:p>
          <a:p>
            <a:r>
              <a:rPr lang="en-US" smtClean="0"/>
              <a:t>Bullet 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 smtClean="0"/>
              <a:t>© Instructor Name 2018 Name of Course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1760&quot;&gt;&lt;property id=&quot;20148&quot; value=&quot;5&quot;/&gt;&lt;property id=&quot;20300&quot; value=&quot;Slide 1 - &amp;quot;Lesson 1: Topic name goes here&amp;quot;&quot;/&gt;&lt;property id=&quot;20307&quot; value=&quot;256&quot;/&gt;&lt;/object&gt;&lt;object type=&quot;3&quot; unique_id=&quot;11761&quot;&gt;&lt;property id=&quot;20148&quot; value=&quot;5&quot;/&gt;&lt;property id=&quot;20300&quot; value=&quot;Slide 2 - &amp;quot;Title of Slide &amp;quot;&quot;/&gt;&lt;property id=&quot;20307&quot; value=&quot;257&quot;/&gt;&lt;/object&gt;&lt;object type=&quot;3&quot; unique_id=&quot;11762&quot;&gt;&lt;property id=&quot;20148&quot; value=&quot;5&quot;/&gt;&lt;property id=&quot;20300&quot; value=&quot;Slide 3&quot;/&gt;&lt;property id=&quot;20307&quot; value=&quot;258&quot;/&gt;&lt;/object&gt;&lt;/object&gt;&lt;object type=&quot;8&quot; unique_id=&quot;10034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42D31CEAEB054292437A69B1B0ED6F" ma:contentTypeVersion="0" ma:contentTypeDescription="Create a new document." ma:contentTypeScope="" ma:versionID="c48eb771e39d8aa9216b87f5769336e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7621E0-9C9C-43B2-AAAB-F9E5B0BDD0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71C59B-E52B-4756-92E6-FDCF992E1DF7}">
  <ds:schemaRefs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0E1CA3D-7190-4835-936C-76DBA06F5A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8150</TotalTime>
  <Words>57</Words>
  <Application>Microsoft Office PowerPoint</Application>
  <PresentationFormat>On-screen Show (16:9)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News Gothic MT</vt:lpstr>
      <vt:lpstr>Roboto</vt:lpstr>
      <vt:lpstr>Roboto Light</vt:lpstr>
      <vt:lpstr>Executive</vt:lpstr>
      <vt:lpstr>Lesson 1: Topic name goes here</vt:lpstr>
      <vt:lpstr>Title of Slide </vt:lpstr>
      <vt:lpstr>PowerPoint Presentation</vt:lpstr>
    </vt:vector>
  </TitlesOfParts>
  <Company>UC San Diego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San Diego Extension Overview</dc:title>
  <cp:lastModifiedBy>Dy, Phillip</cp:lastModifiedBy>
  <cp:revision>210</cp:revision>
  <dcterms:created xsi:type="dcterms:W3CDTF">2017-03-09T17:29:36Z</dcterms:created>
  <dcterms:modified xsi:type="dcterms:W3CDTF">2019-07-02T22:45:18Z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0x0101001742D31CEAEB054292437A69B1B0ED6F</vt:lpwstr>
  </property>
</Properties>
</file>