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9" r:id="rId6"/>
    <p:sldId id="260" r:id="rId7"/>
    <p:sldId id="261" r:id="rId8"/>
    <p:sldId id="262" r:id="rId9"/>
    <p:sldId id="258" r:id="rId10"/>
    <p:sldId id="25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44ADD-FA2B-4D95-BFCE-506C2331F621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B974A-CF1F-40A8-BB82-74D29A1FE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945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 is considered to be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reproducible 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exact results can be reproduced if given access to the original data, software, or code.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Reproducible research 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sometimes known as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reproducibility, reproducible statistical analysis, reproducible data analysis, reproducible reporting, 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literate programming. </a:t>
            </a:r>
            <a:b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https://www.displayr.com/what-is-reproducible-research/#:~:text=by%20Tim%20Bock,data%2C%20software%2C%20or%20code.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B974A-CF1F-40A8-BB82-74D29A1FE8B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088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D363-D9F6-4BE7-87CF-29C97237E195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1910-7F6F-447D-B334-CCC902E01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70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D363-D9F6-4BE7-87CF-29C97237E195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1910-7F6F-447D-B334-CCC902E01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51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D363-D9F6-4BE7-87CF-29C97237E195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1910-7F6F-447D-B334-CCC902E01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5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D363-D9F6-4BE7-87CF-29C97237E195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1910-7F6F-447D-B334-CCC902E01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21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D363-D9F6-4BE7-87CF-29C97237E195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1910-7F6F-447D-B334-CCC902E01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78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D363-D9F6-4BE7-87CF-29C97237E195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1910-7F6F-447D-B334-CCC902E01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59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D363-D9F6-4BE7-87CF-29C97237E195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1910-7F6F-447D-B334-CCC902E01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9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D363-D9F6-4BE7-87CF-29C97237E195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1910-7F6F-447D-B334-CCC902E01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73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D363-D9F6-4BE7-87CF-29C97237E195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1910-7F6F-447D-B334-CCC902E01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06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D363-D9F6-4BE7-87CF-29C97237E195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1910-7F6F-447D-B334-CCC902E01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48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D363-D9F6-4BE7-87CF-29C97237E195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1910-7F6F-447D-B334-CCC902E01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67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1D363-D9F6-4BE7-87CF-29C97237E195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61910-7F6F-447D-B334-CCC902E01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39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Reproducible Research?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494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needed to be reproducible?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Actual </a:t>
            </a:r>
            <a:r>
              <a:rPr lang="en-GB" dirty="0"/>
              <a:t>results themselves, which includes:</a:t>
            </a:r>
          </a:p>
          <a:p>
            <a:pPr lvl="1"/>
            <a:r>
              <a:rPr lang="en-GB" dirty="0"/>
              <a:t>Tables</a:t>
            </a:r>
          </a:p>
          <a:p>
            <a:pPr lvl="1"/>
            <a:r>
              <a:rPr lang="en-GB" dirty="0"/>
              <a:t>Visualizations/figures/graphs</a:t>
            </a:r>
          </a:p>
          <a:p>
            <a:pPr lvl="1"/>
            <a:r>
              <a:rPr lang="en-GB" dirty="0"/>
              <a:t>Values reported in the text</a:t>
            </a:r>
          </a:p>
          <a:p>
            <a:r>
              <a:rPr lang="en-GB" dirty="0"/>
              <a:t>The statistical evidence in support of the findings (e.g., </a:t>
            </a:r>
            <a:r>
              <a:rPr lang="en-GB" i="1" dirty="0"/>
              <a:t>p-</a:t>
            </a:r>
            <a:r>
              <a:rPr lang="en-GB" dirty="0"/>
              <a:t>values, confidence intervals, credible intervals</a:t>
            </a:r>
            <a:r>
              <a:rPr lang="en-GB" dirty="0" smtClean="0"/>
              <a:t>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64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Requirements for demonstrating reproducibility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The "raw" data is available (e.g., prior to any data cleaning and transformation).</a:t>
            </a:r>
          </a:p>
          <a:p>
            <a:r>
              <a:rPr lang="en-GB" dirty="0" smtClean="0"/>
              <a:t>A complete set of instructions is provided explaining </a:t>
            </a:r>
            <a:r>
              <a:rPr lang="en-GB" b="1" dirty="0" smtClean="0"/>
              <a:t>all steps </a:t>
            </a:r>
            <a:r>
              <a:rPr lang="en-GB" dirty="0" smtClean="0"/>
              <a:t>used in the processing and analysing the data.</a:t>
            </a:r>
          </a:p>
          <a:p>
            <a:pPr lvl="1"/>
            <a:r>
              <a:rPr lang="en-GB" dirty="0" smtClean="0"/>
              <a:t>Data preparation is part of this!</a:t>
            </a:r>
            <a:endParaRPr lang="en-GB" dirty="0" smtClean="0"/>
          </a:p>
          <a:p>
            <a:r>
              <a:rPr lang="en-GB" dirty="0" smtClean="0"/>
              <a:t>A set of files is provided containing the data and code, and it is possible to create all the tables and data-derived visualisations by running the code.</a:t>
            </a:r>
          </a:p>
          <a:p>
            <a:r>
              <a:rPr lang="en-GB" dirty="0" smtClean="0"/>
              <a:t>Details about the system being used to run the analysis: operating system, patches, random number seeds, specific versions of all software/packages/libraries are listed.</a:t>
            </a:r>
          </a:p>
          <a:p>
            <a:r>
              <a:rPr lang="en-GB" dirty="0" smtClean="0"/>
              <a:t>The code is written in a way that can be readily understood.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210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Benefits of reproducible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increased likelihood that the research will be correct</a:t>
            </a:r>
          </a:p>
          <a:p>
            <a:r>
              <a:rPr lang="en-GB" dirty="0" smtClean="0"/>
              <a:t>easier to check the research</a:t>
            </a:r>
          </a:p>
          <a:p>
            <a:r>
              <a:rPr lang="en-GB" dirty="0" smtClean="0"/>
              <a:t>easier to reproduce the research independently</a:t>
            </a:r>
          </a:p>
          <a:p>
            <a:r>
              <a:rPr lang="en-GB" dirty="0" smtClean="0"/>
              <a:t>easier to extend the research</a:t>
            </a:r>
          </a:p>
          <a:p>
            <a:r>
              <a:rPr lang="en-GB" dirty="0" smtClean="0"/>
              <a:t>reusable code and instruction resulting in increased efficiencies</a:t>
            </a:r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0584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an </a:t>
            </a:r>
            <a:r>
              <a:rPr lang="en-GB" dirty="0" err="1" smtClean="0"/>
              <a:t>Rmarkdown</a:t>
            </a:r>
            <a:r>
              <a:rPr lang="en-GB" dirty="0" smtClean="0"/>
              <a:t> document (use File &gt; New)</a:t>
            </a:r>
          </a:p>
          <a:p>
            <a:r>
              <a:rPr lang="en-GB" dirty="0" smtClean="0"/>
              <a:t>Save and run the default document (to make sure all is working on your computer!)</a:t>
            </a:r>
          </a:p>
          <a:p>
            <a:endParaRPr lang="en-GB" dirty="0"/>
          </a:p>
          <a:p>
            <a:r>
              <a:rPr lang="en-GB" dirty="0" smtClean="0"/>
              <a:t>Open up week2_workshop.Rmd</a:t>
            </a:r>
          </a:p>
          <a:p>
            <a:pPr lvl="1"/>
            <a:r>
              <a:rPr lang="en-GB" dirty="0" smtClean="0"/>
              <a:t>Work with your groups to try to complete the tasks!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500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Data Analysis Plan?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1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Helps you think though the data you will gather</a:t>
            </a:r>
          </a:p>
          <a:p>
            <a:pPr lvl="1"/>
            <a:r>
              <a:rPr lang="en-GB" dirty="0" smtClean="0"/>
              <a:t>What will you use it for?</a:t>
            </a:r>
          </a:p>
          <a:p>
            <a:pPr lvl="1"/>
            <a:r>
              <a:rPr lang="en-GB" dirty="0" smtClean="0"/>
              <a:t>How will you manage it?</a:t>
            </a:r>
          </a:p>
          <a:p>
            <a:pPr lvl="2"/>
            <a:r>
              <a:rPr lang="en-GB" dirty="0" smtClean="0"/>
              <a:t>Inclusion / exclusion criteria?</a:t>
            </a:r>
          </a:p>
          <a:p>
            <a:pPr lvl="1"/>
            <a:r>
              <a:rPr lang="en-GB" dirty="0" smtClean="0"/>
              <a:t>How you will analyse it?</a:t>
            </a:r>
          </a:p>
          <a:p>
            <a:r>
              <a:rPr lang="en-GB" dirty="0" smtClean="0"/>
              <a:t>Identify your research question</a:t>
            </a:r>
          </a:p>
          <a:p>
            <a:r>
              <a:rPr lang="en-GB" dirty="0" smtClean="0"/>
              <a:t>Prevent data torture!</a:t>
            </a:r>
          </a:p>
          <a:p>
            <a:r>
              <a:rPr lang="en-GB" dirty="0" smtClean="0"/>
              <a:t>Planning makes life easier.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6383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a data analysis plan for the </a:t>
            </a:r>
            <a:r>
              <a:rPr lang="en-GB" dirty="0" err="1" smtClean="0"/>
              <a:t>mtcars</a:t>
            </a:r>
            <a:r>
              <a:rPr lang="en-GB" dirty="0" smtClean="0"/>
              <a:t> dataset used this week.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4465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495DC29F69DA41B831D7985DDEFF7A" ma:contentTypeVersion="13" ma:contentTypeDescription="Create a new document." ma:contentTypeScope="" ma:versionID="34765791e6d76ab2199ba2eeb1a8e8cb">
  <xsd:schema xmlns:xsd="http://www.w3.org/2001/XMLSchema" xmlns:xs="http://www.w3.org/2001/XMLSchema" xmlns:p="http://schemas.microsoft.com/office/2006/metadata/properties" xmlns:ns3="da5da9df-85e1-4e4b-b319-af1e48434c21" xmlns:ns4="f6569699-ae44-4c85-9383-dd5a41d3d471" targetNamespace="http://schemas.microsoft.com/office/2006/metadata/properties" ma:root="true" ma:fieldsID="a2b36deb50d374eb0926f211dfb86b1d" ns3:_="" ns4:_="">
    <xsd:import namespace="da5da9df-85e1-4e4b-b319-af1e48434c21"/>
    <xsd:import namespace="f6569699-ae44-4c85-9383-dd5a41d3d47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5da9df-85e1-4e4b-b319-af1e48434c2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69699-ae44-4c85-9383-dd5a41d3d4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1EC00F-5D38-49EF-B18B-A9D673CC91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5da9df-85e1-4e4b-b319-af1e48434c21"/>
    <ds:schemaRef ds:uri="f6569699-ae44-4c85-9383-dd5a41d3d4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FE8349-3563-479C-9B47-EDCC946FDF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E20F41-F6C6-4300-A55A-4ADA3629158F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f6569699-ae44-4c85-9383-dd5a41d3d471"/>
    <ds:schemaRef ds:uri="http://purl.org/dc/elements/1.1/"/>
    <ds:schemaRef ds:uri="da5da9df-85e1-4e4b-b319-af1e48434c2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376</Words>
  <Application>Microsoft Office PowerPoint</Application>
  <PresentationFormat>Widescreen</PresentationFormat>
  <Paragraphs>40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What is Reproducible Research?</vt:lpstr>
      <vt:lpstr>What is needed to be reproducible?</vt:lpstr>
      <vt:lpstr>Requirements for demonstrating reproducibility</vt:lpstr>
      <vt:lpstr>Benefits of reproducible research</vt:lpstr>
      <vt:lpstr>Task</vt:lpstr>
      <vt:lpstr>What is a Data Analysis Plan?</vt:lpstr>
      <vt:lpstr>Why?</vt:lpstr>
      <vt:lpstr>Task</vt:lpstr>
    </vt:vector>
  </TitlesOfParts>
  <Company>University of the West of England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Reproducible Research?</dc:title>
  <dc:creator>Deirdre Toher</dc:creator>
  <cp:lastModifiedBy>Deirdre Toher</cp:lastModifiedBy>
  <cp:revision>7</cp:revision>
  <dcterms:created xsi:type="dcterms:W3CDTF">2021-02-16T16:06:27Z</dcterms:created>
  <dcterms:modified xsi:type="dcterms:W3CDTF">2021-02-16T17:18:37Z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0x0101001C495DC29F69DA41B831D7985DDEFF7A</vt:lpwstr>
  </property>
</Properties>
</file>