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3D93-9F63-4611-80F3-394DBDBB98FA}" type="datetimeFigureOut">
              <a:rPr lang="zh-TW" altLang="en-US" smtClean="0"/>
              <a:t>2016/4/27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E59C-FC04-4ECD-9F5E-A6CAAF49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94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3D93-9F63-4611-80F3-394DBDBB98FA}" type="datetimeFigureOut">
              <a:rPr lang="zh-TW" altLang="en-US" smtClean="0"/>
              <a:t>2016/4/27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E59C-FC04-4ECD-9F5E-A6CAAF49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88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3D93-9F63-4611-80F3-394DBDBB98FA}" type="datetimeFigureOut">
              <a:rPr lang="zh-TW" altLang="en-US" smtClean="0"/>
              <a:t>2016/4/27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E59C-FC04-4ECD-9F5E-A6CAAF49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03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3D93-9F63-4611-80F3-394DBDBB98FA}" type="datetimeFigureOut">
              <a:rPr lang="zh-TW" altLang="en-US" smtClean="0"/>
              <a:t>2016/4/27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E59C-FC04-4ECD-9F5E-A6CAAF49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09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3D93-9F63-4611-80F3-394DBDBB98FA}" type="datetimeFigureOut">
              <a:rPr lang="zh-TW" altLang="en-US" smtClean="0"/>
              <a:t>2016/4/27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E59C-FC04-4ECD-9F5E-A6CAAF49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61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3D93-9F63-4611-80F3-394DBDBB98FA}" type="datetimeFigureOut">
              <a:rPr lang="zh-TW" altLang="en-US" smtClean="0"/>
              <a:t>2016/4/27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E59C-FC04-4ECD-9F5E-A6CAAF49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42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3D93-9F63-4611-80F3-394DBDBB98FA}" type="datetimeFigureOut">
              <a:rPr lang="zh-TW" altLang="en-US" smtClean="0"/>
              <a:t>2016/4/27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E59C-FC04-4ECD-9F5E-A6CAAF49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3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3D93-9F63-4611-80F3-394DBDBB98FA}" type="datetimeFigureOut">
              <a:rPr lang="zh-TW" altLang="en-US" smtClean="0"/>
              <a:t>2016/4/27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E59C-FC04-4ECD-9F5E-A6CAAF49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35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3D93-9F63-4611-80F3-394DBDBB98FA}" type="datetimeFigureOut">
              <a:rPr lang="zh-TW" altLang="en-US" smtClean="0"/>
              <a:t>2016/4/27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E59C-FC04-4ECD-9F5E-A6CAAF49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8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3D93-9F63-4611-80F3-394DBDBB98FA}" type="datetimeFigureOut">
              <a:rPr lang="zh-TW" altLang="en-US" smtClean="0"/>
              <a:t>2016/4/27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E59C-FC04-4ECD-9F5E-A6CAAF49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12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3D93-9F63-4611-80F3-394DBDBB98FA}" type="datetimeFigureOut">
              <a:rPr lang="zh-TW" altLang="en-US" smtClean="0"/>
              <a:t>2016/4/27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E59C-FC04-4ECD-9F5E-A6CAAF49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68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AB3D93-9F63-4611-80F3-394DBDBB98FA}" type="datetimeFigureOut">
              <a:rPr lang="zh-TW" altLang="en-US" smtClean="0"/>
              <a:t>2016/4/27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E94E59C-FC04-4ECD-9F5E-A6CAAF49FE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12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r>
              <a:rPr lang="zh-TW" altLang="en-US" dirty="0"/>
              <a:t>探</a:t>
            </a:r>
            <a:r>
              <a:rPr lang="zh-TW" altLang="en-US" dirty="0" smtClean="0"/>
              <a:t>勘期中作</a:t>
            </a:r>
            <a:r>
              <a:rPr lang="zh-TW" altLang="en-US" dirty="0"/>
              <a:t>業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指導老師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林哲正 老師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410175025</a:t>
            </a:r>
            <a:r>
              <a:rPr lang="zh-TW" altLang="en-US" dirty="0" smtClean="0"/>
              <a:t> 胡珩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924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以基因演算法求解</a:t>
            </a:r>
            <a:r>
              <a:rPr lang="zh-TW" altLang="en-US" dirty="0"/>
              <a:t> </a:t>
            </a:r>
            <a:r>
              <a:rPr lang="en-US" altLang="zh-TW" dirty="0" smtClean="0"/>
              <a:t>(X-a)^2=0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861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基因演算法的各個步驟皆有其缺陷</a:t>
            </a:r>
            <a:endParaRPr lang="en-US" altLang="zh-TW" dirty="0" smtClean="0"/>
          </a:p>
          <a:p>
            <a:r>
              <a:rPr lang="zh-TW" altLang="en-US" dirty="0" smtClean="0"/>
              <a:t>隨機產生基因</a:t>
            </a:r>
            <a:r>
              <a:rPr lang="en-US" altLang="zh-TW" dirty="0" smtClean="0"/>
              <a:t>:</a:t>
            </a:r>
            <a:r>
              <a:rPr lang="zh-TW" altLang="en-US" dirty="0" smtClean="0"/>
              <a:t>無法確定產生的染色體是否擁有優秀的基因</a:t>
            </a:r>
            <a:endParaRPr lang="en-US" altLang="zh-TW" dirty="0" smtClean="0"/>
          </a:p>
          <a:p>
            <a:r>
              <a:rPr lang="zh-TW" altLang="en-US" dirty="0" smtClean="0"/>
              <a:t>輪盤法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有機率排除掉優秀基因</a:t>
            </a:r>
            <a:endParaRPr lang="en-US" altLang="zh-TW" dirty="0" smtClean="0"/>
          </a:p>
          <a:p>
            <a:r>
              <a:rPr lang="zh-TW" altLang="en-US" dirty="0" smtClean="0"/>
              <a:t>終止條件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無法保證求得的解為最佳解</a:t>
            </a:r>
            <a:endParaRPr lang="en-US" altLang="zh-TW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70050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11</TotalTime>
  <Words>66</Words>
  <Application>Microsoft Office PowerPoint</Application>
  <PresentationFormat>寬螢幕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微軟正黑體</vt:lpstr>
      <vt:lpstr>Corbel</vt:lpstr>
      <vt:lpstr>Wingdings 2</vt:lpstr>
      <vt:lpstr>框架</vt:lpstr>
      <vt:lpstr>資料探勘期中作業</vt:lpstr>
      <vt:lpstr>題目</vt:lpstr>
      <vt:lpstr>心得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資料探勘期中作業</dc:title>
  <dc:creator>asus</dc:creator>
  <cp:lastModifiedBy>asus</cp:lastModifiedBy>
  <cp:revision>3</cp:revision>
  <dcterms:created xsi:type="dcterms:W3CDTF">2016-04-27T05:58:31Z</dcterms:created>
  <dcterms:modified xsi:type="dcterms:W3CDTF">2016-04-27T06:11:03Z</dcterms:modified>
</cp:coreProperties>
</file>