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9729-00E8-4140-BF09-12F3F25E18E9}" type="datetimeFigureOut">
              <a:rPr lang="ro-RO" smtClean="0"/>
              <a:t>14.06.2016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67D7-493B-4207-A505-FCFDD177A8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1868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9729-00E8-4140-BF09-12F3F25E18E9}" type="datetimeFigureOut">
              <a:rPr lang="ro-RO" smtClean="0"/>
              <a:t>14.06.2016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67D7-493B-4207-A505-FCFDD177A8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7457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9729-00E8-4140-BF09-12F3F25E18E9}" type="datetimeFigureOut">
              <a:rPr lang="ro-RO" smtClean="0"/>
              <a:t>14.06.2016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67D7-493B-4207-A505-FCFDD177A8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9877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9729-00E8-4140-BF09-12F3F25E18E9}" type="datetimeFigureOut">
              <a:rPr lang="ro-RO" smtClean="0"/>
              <a:t>14.06.2016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67D7-493B-4207-A505-FCFDD177A8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8672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9729-00E8-4140-BF09-12F3F25E18E9}" type="datetimeFigureOut">
              <a:rPr lang="ro-RO" smtClean="0"/>
              <a:t>14.06.2016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67D7-493B-4207-A505-FCFDD177A8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9380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9729-00E8-4140-BF09-12F3F25E18E9}" type="datetimeFigureOut">
              <a:rPr lang="ro-RO" smtClean="0"/>
              <a:t>14.06.2016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67D7-493B-4207-A505-FCFDD177A8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463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9729-00E8-4140-BF09-12F3F25E18E9}" type="datetimeFigureOut">
              <a:rPr lang="ro-RO" smtClean="0"/>
              <a:t>14.06.2016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67D7-493B-4207-A505-FCFDD177A8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3223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9729-00E8-4140-BF09-12F3F25E18E9}" type="datetimeFigureOut">
              <a:rPr lang="ro-RO" smtClean="0"/>
              <a:t>14.06.2016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67D7-493B-4207-A505-FCFDD177A8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986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9729-00E8-4140-BF09-12F3F25E18E9}" type="datetimeFigureOut">
              <a:rPr lang="ro-RO" smtClean="0"/>
              <a:t>14.06.2016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67D7-493B-4207-A505-FCFDD177A8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4704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9729-00E8-4140-BF09-12F3F25E18E9}" type="datetimeFigureOut">
              <a:rPr lang="ro-RO" smtClean="0"/>
              <a:t>14.06.2016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67D7-493B-4207-A505-FCFDD177A8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5141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9729-00E8-4140-BF09-12F3F25E18E9}" type="datetimeFigureOut">
              <a:rPr lang="ro-RO" smtClean="0"/>
              <a:t>14.06.2016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67D7-493B-4207-A505-FCFDD177A8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5414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49729-00E8-4140-BF09-12F3F25E18E9}" type="datetimeFigureOut">
              <a:rPr lang="ro-RO" smtClean="0"/>
              <a:t>14.06.2016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B67D7-493B-4207-A505-FCFDD177A8D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672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o.wikipedia.org/wiki/Regatul_Unit_al_Marii_Britanii_%C8%99i_al_Irlandei" TargetMode="External"/><Relationship Id="rId13" Type="http://schemas.openxmlformats.org/officeDocument/2006/relationships/hyperlink" Target="https://ro.wikipedia.org/wiki/FC_Barcelona#cite_note-2" TargetMode="External"/><Relationship Id="rId3" Type="http://schemas.openxmlformats.org/officeDocument/2006/relationships/hyperlink" Target="https://ro.wikipedia.org/wiki/Barcelona" TargetMode="External"/><Relationship Id="rId7" Type="http://schemas.openxmlformats.org/officeDocument/2006/relationships/hyperlink" Target="https://ro.wikipedia.org/wiki/Elve%C8%9Bian" TargetMode="External"/><Relationship Id="rId12" Type="http://schemas.openxmlformats.org/officeDocument/2006/relationships/hyperlink" Target="https://ro.wikipedia.org/wiki/Limba_catalan%C4%83" TargetMode="External"/><Relationship Id="rId2" Type="http://schemas.openxmlformats.org/officeDocument/2006/relationships/hyperlink" Target="https://ro.wikipedia.org/wiki/Fotb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o.wikipedia.org/wiki/1899" TargetMode="External"/><Relationship Id="rId11" Type="http://schemas.openxmlformats.org/officeDocument/2006/relationships/hyperlink" Target="https://ro.wikipedia.org/wiki/Na%C8%9Bionalismul_catalan" TargetMode="External"/><Relationship Id="rId5" Type="http://schemas.openxmlformats.org/officeDocument/2006/relationships/hyperlink" Target="https://ro.wikipedia.org/wiki/Primera_Divisi%C3%B3n" TargetMode="External"/><Relationship Id="rId15" Type="http://schemas.openxmlformats.org/officeDocument/2006/relationships/hyperlink" Target="https://ro.wikipedia.org/wiki/Real_Madrid" TargetMode="External"/><Relationship Id="rId10" Type="http://schemas.openxmlformats.org/officeDocument/2006/relationships/hyperlink" Target="https://ro.wikipedia.org/wiki/Joan_Gamper" TargetMode="External"/><Relationship Id="rId4" Type="http://schemas.openxmlformats.org/officeDocument/2006/relationships/hyperlink" Target="https://ro.wikipedia.org/wiki/Spania" TargetMode="External"/><Relationship Id="rId9" Type="http://schemas.openxmlformats.org/officeDocument/2006/relationships/hyperlink" Target="https://ro.wikipedia.org/wiki/Catalonia" TargetMode="External"/><Relationship Id="rId14" Type="http://schemas.openxmlformats.org/officeDocument/2006/relationships/hyperlink" Target="https://ro.wikipedia.org/wiki/FC_Barcelona#cite_note-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o.wikipedia.org/wiki/195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o.wikipedia.org/wiki/Anii_1960" TargetMode="External"/><Relationship Id="rId5" Type="http://schemas.openxmlformats.org/officeDocument/2006/relationships/hyperlink" Target="https://ro.wikipedia.org/w/index.php?title=Generalul_Franco&amp;action=edit&amp;redlink=1" TargetMode="External"/><Relationship Id="rId4" Type="http://schemas.openxmlformats.org/officeDocument/2006/relationships/hyperlink" Target="https://ro.wikipedia.org/wiki/Camp_Nou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o.wikipedia.org/wiki/1994" TargetMode="External"/><Relationship Id="rId3" Type="http://schemas.openxmlformats.org/officeDocument/2006/relationships/hyperlink" Target="https://ro.wikipedia.org/wiki/1978" TargetMode="External"/><Relationship Id="rId7" Type="http://schemas.openxmlformats.org/officeDocument/2006/relationships/hyperlink" Target="https://ro.wikipedia.org/wiki/1990" TargetMode="External"/><Relationship Id="rId2" Type="http://schemas.openxmlformats.org/officeDocument/2006/relationships/hyperlink" Target="https://ro.wikipedia.org/w/index.php?title=Josep_Llu%C3%ADs_N%C3%BA%C3%B1ez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o.wikipedia.org/wiki/SSC_Napoli" TargetMode="External"/><Relationship Id="rId5" Type="http://schemas.openxmlformats.org/officeDocument/2006/relationships/hyperlink" Target="https://ro.wikipedia.org/wiki/Boca_Juniors" TargetMode="External"/><Relationship Id="rId10" Type="http://schemas.openxmlformats.org/officeDocument/2006/relationships/hyperlink" Target="https://ro.wikipedia.org/wiki/1992" TargetMode="External"/><Relationship Id="rId4" Type="http://schemas.openxmlformats.org/officeDocument/2006/relationships/hyperlink" Target="https://ro.wikipedia.org/wiki/Diego_Maradona" TargetMode="External"/><Relationship Id="rId9" Type="http://schemas.openxmlformats.org/officeDocument/2006/relationships/hyperlink" Target="https://ro.wikipedia.org/w/index.php?title=Fotbal_total&amp;action=edit&amp;redlink=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1470025"/>
          </a:xfrm>
        </p:spPr>
        <p:txBody>
          <a:bodyPr/>
          <a:lstStyle/>
          <a:p>
            <a:r>
              <a:rPr lang="ro-RO" dirty="0"/>
              <a:t>FC Barcelona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7864" y="1916832"/>
            <a:ext cx="6400800" cy="1752600"/>
          </a:xfrm>
        </p:spPr>
        <p:txBody>
          <a:bodyPr>
            <a:normAutofit/>
          </a:bodyPr>
          <a:lstStyle/>
          <a:p>
            <a:r>
              <a:rPr lang="ro-RO" sz="2400" dirty="0" smtClean="0"/>
              <a:t>Proiect realizat de: Pachiţa Alexandru</a:t>
            </a:r>
            <a:endParaRPr lang="ro-RO" sz="2400" dirty="0"/>
          </a:p>
        </p:txBody>
      </p:sp>
      <p:pic>
        <p:nvPicPr>
          <p:cNvPr id="1026" name="Picture 2" descr="https://img.rt.com/files/opinionpost/40/29/50/00/f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36912"/>
            <a:ext cx="657225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94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r>
              <a:rPr lang="vi-VN" b="1" dirty="0"/>
              <a:t>Fútbol Club Barcelona</a:t>
            </a:r>
            <a:r>
              <a:rPr lang="vi-VN" dirty="0"/>
              <a:t>, pe scurt </a:t>
            </a:r>
            <a:r>
              <a:rPr lang="vi-VN" b="1" dirty="0"/>
              <a:t>Barcelona</a:t>
            </a:r>
            <a:r>
              <a:rPr lang="vi-VN" dirty="0"/>
              <a:t> sau </a:t>
            </a:r>
            <a:r>
              <a:rPr lang="vi-VN" b="1" dirty="0"/>
              <a:t>Barça</a:t>
            </a:r>
            <a:r>
              <a:rPr lang="vi-VN" dirty="0"/>
              <a:t>, este un club de </a:t>
            </a:r>
            <a:r>
              <a:rPr lang="vi-VN" dirty="0">
                <a:hlinkClick r:id="rId2" tooltip="Fotbal"/>
              </a:rPr>
              <a:t>fotbal</a:t>
            </a:r>
            <a:r>
              <a:rPr lang="vi-VN" dirty="0"/>
              <a:t> din </a:t>
            </a:r>
            <a:r>
              <a:rPr lang="vi-VN" dirty="0">
                <a:hlinkClick r:id="rId3" tooltip="Barcelona"/>
              </a:rPr>
              <a:t>Barcelona</a:t>
            </a:r>
            <a:r>
              <a:rPr lang="vi-VN" dirty="0"/>
              <a:t>, </a:t>
            </a:r>
            <a:r>
              <a:rPr lang="vi-VN" dirty="0">
                <a:hlinkClick r:id="rId4" tooltip="Spania"/>
              </a:rPr>
              <a:t>Spania</a:t>
            </a:r>
            <a:r>
              <a:rPr lang="vi-VN" dirty="0"/>
              <a:t>, care evoluează în </a:t>
            </a:r>
            <a:r>
              <a:rPr lang="vi-VN" dirty="0">
                <a:hlinkClick r:id="rId5" tooltip="Primera División"/>
              </a:rPr>
              <a:t>Primera División</a:t>
            </a:r>
            <a:r>
              <a:rPr lang="vi-VN" dirty="0"/>
              <a:t>.</a:t>
            </a:r>
          </a:p>
          <a:p>
            <a:r>
              <a:rPr lang="vi-VN" dirty="0"/>
              <a:t>Fondat în </a:t>
            </a:r>
            <a:r>
              <a:rPr lang="vi-VN" dirty="0">
                <a:hlinkClick r:id="rId6" tooltip="1899"/>
              </a:rPr>
              <a:t>1899</a:t>
            </a:r>
            <a:r>
              <a:rPr lang="vi-VN" dirty="0"/>
              <a:t> de un grup de fotbaliști </a:t>
            </a:r>
            <a:r>
              <a:rPr lang="vi-VN" dirty="0">
                <a:hlinkClick r:id="rId7" tooltip="Elvețian"/>
              </a:rPr>
              <a:t>elvețieni</a:t>
            </a:r>
            <a:r>
              <a:rPr lang="vi-VN" dirty="0"/>
              <a:t>, </a:t>
            </a:r>
            <a:r>
              <a:rPr lang="vi-VN" dirty="0">
                <a:hlinkClick r:id="rId8" tooltip="Regatul Unit al Marii Britanii și al Irlandei"/>
              </a:rPr>
              <a:t>britanici</a:t>
            </a:r>
            <a:r>
              <a:rPr lang="vi-VN" dirty="0"/>
              <a:t> și </a:t>
            </a:r>
            <a:r>
              <a:rPr lang="vi-VN" dirty="0">
                <a:hlinkClick r:id="rId9" tooltip="Catalonia"/>
              </a:rPr>
              <a:t>catalani</a:t>
            </a:r>
            <a:r>
              <a:rPr lang="vi-VN" dirty="0"/>
              <a:t> conduși de </a:t>
            </a:r>
            <a:r>
              <a:rPr lang="vi-VN" dirty="0">
                <a:hlinkClick r:id="rId10" tooltip="Joan Gamper"/>
              </a:rPr>
              <a:t>Joan Gamper</a:t>
            </a:r>
            <a:r>
              <a:rPr lang="vi-VN" dirty="0"/>
              <a:t>, clubul a devenit un simbol al culturii catalane și al </a:t>
            </a:r>
            <a:r>
              <a:rPr lang="vi-VN" dirty="0">
                <a:hlinkClick r:id="rId11" tooltip="Naționalismul catalan"/>
              </a:rPr>
              <a:t>naționalismului catalan</a:t>
            </a:r>
            <a:r>
              <a:rPr lang="vi-VN" dirty="0"/>
              <a:t>, mottoul său fiind prin urmare „Barça este mai mult decât un club” (</a:t>
            </a:r>
            <a:r>
              <a:rPr lang="vi-VN" dirty="0">
                <a:hlinkClick r:id="rId12" tooltip="Limba catalană"/>
              </a:rPr>
              <a:t>catalană</a:t>
            </a:r>
            <a:r>
              <a:rPr lang="vi-VN" dirty="0"/>
              <a:t>: </a:t>
            </a:r>
            <a:r>
              <a:rPr lang="vi-VN" i="1" dirty="0"/>
              <a:t>FC Barcelona - Més que un club</a:t>
            </a:r>
            <a:r>
              <a:rPr lang="vi-VN" dirty="0"/>
              <a:t>). Imnul oficial al Barcelonei este „Cant del Barça”, scris de Jaume Picas și Josep Maria Espinàs.</a:t>
            </a:r>
            <a:r>
              <a:rPr lang="vi-VN" baseline="30000" dirty="0">
                <a:hlinkClick r:id="rId13"/>
              </a:rPr>
              <a:t>[2]</a:t>
            </a:r>
            <a:r>
              <a:rPr lang="vi-VN" dirty="0"/>
              <a:t> Spre deosebire de multe alte cluburi, suporterii dețin și conduc Barcelona. Este al doilea cel mai bogat club de fotbal în ceea ce privește veniturile, având o cifră de afaceri anuală de 450 milioane €.</a:t>
            </a:r>
            <a:r>
              <a:rPr lang="vi-VN" baseline="30000" dirty="0">
                <a:hlinkClick r:id="rId14"/>
              </a:rPr>
              <a:t>[3]</a:t>
            </a:r>
            <a:r>
              <a:rPr lang="vi-VN" dirty="0"/>
              <a:t> FC Barcelona are o îndelungată rivalitate cu </a:t>
            </a:r>
            <a:r>
              <a:rPr lang="vi-VN" dirty="0">
                <a:hlinkClick r:id="rId15" tooltip="Real Madrid"/>
              </a:rPr>
              <a:t>Real Madrid</a:t>
            </a:r>
            <a:r>
              <a:rPr lang="vi-VN" dirty="0"/>
              <a:t>, meciurile disputate între cele două echipe fiind cunoscute sub numele de „El Clásico”.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5434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052736"/>
            <a:ext cx="3884851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609"/>
            <a:ext cx="8229600" cy="1143000"/>
          </a:xfrm>
        </p:spPr>
        <p:txBody>
          <a:bodyPr>
            <a:normAutofit/>
          </a:bodyPr>
          <a:lstStyle/>
          <a:p>
            <a:r>
              <a:rPr lang="ro-RO" b="1" dirty="0"/>
              <a:t>Camp </a:t>
            </a:r>
            <a:r>
              <a:rPr lang="ro-RO" b="1" dirty="0" smtClean="0"/>
              <a:t>Nou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980729"/>
            <a:ext cx="4608512" cy="3456384"/>
          </a:xfrm>
        </p:spPr>
        <p:txBody>
          <a:bodyPr>
            <a:normAutofit fontScale="70000" lnSpcReduction="20000"/>
          </a:bodyPr>
          <a:lstStyle/>
          <a:p>
            <a:r>
              <a:rPr lang="vi-VN" dirty="0"/>
              <a:t>În </a:t>
            </a:r>
            <a:r>
              <a:rPr lang="vi-VN" dirty="0">
                <a:hlinkClick r:id="rId3" tooltip="1957"/>
              </a:rPr>
              <a:t>1957</a:t>
            </a:r>
            <a:r>
              <a:rPr lang="vi-VN" dirty="0"/>
              <a:t>, </a:t>
            </a:r>
            <a:r>
              <a:rPr lang="vi-VN" dirty="0">
                <a:hlinkClick r:id="rId4" tooltip="Camp Nou"/>
              </a:rPr>
              <a:t>Camp Nou</a:t>
            </a:r>
            <a:r>
              <a:rPr lang="vi-VN" dirty="0"/>
              <a:t> și-a deschis porțile pentru marele public. Este adecvat să se țină în vizor că proiectul a fost susținut personal de către însuși </a:t>
            </a:r>
            <a:r>
              <a:rPr lang="vi-VN" dirty="0">
                <a:hlinkClick r:id="rId5" tooltip="Generalul Franco — pagină inexistentă"/>
              </a:rPr>
              <a:t>Generalul Franco</a:t>
            </a:r>
            <a:r>
              <a:rPr lang="vi-VN" dirty="0"/>
              <a:t>, care a aprobat o extrem de generoasă apreciere a statului privind locația unde stadionul urma să fie construit, îngrijindu-se astfel de finanțarea acțiunii. </a:t>
            </a:r>
            <a:endParaRPr lang="ro-RO" dirty="0"/>
          </a:p>
        </p:txBody>
      </p:sp>
      <p:sp>
        <p:nvSpPr>
          <p:cNvPr id="4" name="AutoShape 2" descr="Imagini pentru camp no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5" name="AutoShape 4" descr="Imagini pentru camp no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6" name="AutoShape 6" descr="Imagini pentru camp no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7" name="Rectangle 6"/>
          <p:cNvSpPr/>
          <p:nvPr/>
        </p:nvSpPr>
        <p:spPr>
          <a:xfrm>
            <a:off x="155574" y="4221088"/>
            <a:ext cx="89884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 smtClean="0"/>
              <a:t>Cu o capacitate de până la 90,000 de spectatori, </a:t>
            </a:r>
            <a:r>
              <a:rPr lang="vi-VN" dirty="0" smtClean="0">
                <a:hlinkClick r:id="rId4" tooltip="Camp Nou"/>
              </a:rPr>
              <a:t>Camp Nou</a:t>
            </a:r>
            <a:r>
              <a:rPr lang="vi-VN" dirty="0" smtClean="0"/>
              <a:t> este unul dintre cele mai mari stadioane din lume. Din păcate, la câțiva ani după inaugurare, titlurile s-au rărit, fiind în număr de doar trei în timpul </a:t>
            </a:r>
            <a:r>
              <a:rPr lang="vi-VN" dirty="0" smtClean="0">
                <a:hlinkClick r:id="rId6" tooltip="Anii 1960"/>
              </a:rPr>
              <a:t>anilor 1960</a:t>
            </a:r>
            <a:r>
              <a:rPr lang="vi-VN" dirty="0" smtClean="0"/>
              <a:t>. Dar chiar și atunci clubul nu s-a oprit din evoluție, câștigând putere economică și socială în fiecare an.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9527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b="1" dirty="0"/>
              <a:t>Echipa de </a:t>
            </a:r>
            <a:r>
              <a:rPr lang="ro-RO" b="1" dirty="0" smtClean="0"/>
              <a:t>vis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vi-VN" dirty="0">
                <a:hlinkClick r:id="rId2" tooltip="Josep Lluís Núñez — pagină inexistentă"/>
              </a:rPr>
              <a:t>Josep Lluís Núñez</a:t>
            </a:r>
            <a:r>
              <a:rPr lang="vi-VN" dirty="0"/>
              <a:t> a devenit președintele lui FC Barcelona în </a:t>
            </a:r>
            <a:r>
              <a:rPr lang="vi-VN" dirty="0">
                <a:hlinkClick r:id="rId3" tooltip="1978"/>
              </a:rPr>
              <a:t>1978</a:t>
            </a:r>
            <a:r>
              <a:rPr lang="vi-VN" dirty="0"/>
              <a:t>, conducând clubul într-o perioadă de creștere socială și economică neprecedată.</a:t>
            </a:r>
          </a:p>
          <a:p>
            <a:r>
              <a:rPr lang="vi-VN" dirty="0"/>
              <a:t>Superstarul argentinian </a:t>
            </a:r>
            <a:r>
              <a:rPr lang="vi-VN" dirty="0">
                <a:hlinkClick r:id="rId4" tooltip="Diego Maradona"/>
              </a:rPr>
              <a:t>Diego Maradona</a:t>
            </a:r>
            <a:r>
              <a:rPr lang="vi-VN" dirty="0"/>
              <a:t> a semnat pentru un onorariu record de la </a:t>
            </a:r>
            <a:r>
              <a:rPr lang="vi-VN" dirty="0">
                <a:hlinkClick r:id="rId5" tooltip="Boca Juniors"/>
              </a:rPr>
              <a:t>Boca Juniors</a:t>
            </a:r>
            <a:r>
              <a:rPr lang="vi-VN" dirty="0"/>
              <a:t>. Problemele din afara sportului ale președintelui clubului au dus la transferul său la </a:t>
            </a:r>
            <a:r>
              <a:rPr lang="vi-VN" dirty="0">
                <a:hlinkClick r:id="rId6" tooltip="SSC Napoli"/>
              </a:rPr>
              <a:t>SSC Napoli</a:t>
            </a:r>
            <a:r>
              <a:rPr lang="vi-VN" dirty="0"/>
              <a:t>. Surprinzător, echipa s-a îmbunătățit și fără starul său, odată cu revoluționarea jocului său prin tacticile de pressing aduse de antrenorul englez Terry Venables.</a:t>
            </a:r>
          </a:p>
          <a:p>
            <a:r>
              <a:rPr lang="vi-VN" dirty="0"/>
              <a:t>Zeci de titluri au fost câștigate mai departe, nu doar în domeniul fotbalistic, acordându-se astfel atenție și altor sporturi.</a:t>
            </a:r>
          </a:p>
          <a:p>
            <a:r>
              <a:rPr lang="vi-VN" dirty="0"/>
              <a:t>Între anii </a:t>
            </a:r>
            <a:r>
              <a:rPr lang="vi-VN" dirty="0">
                <a:hlinkClick r:id="rId7" tooltip="1990"/>
              </a:rPr>
              <a:t>1990</a:t>
            </a:r>
            <a:r>
              <a:rPr lang="vi-VN" dirty="0"/>
              <a:t> și </a:t>
            </a:r>
            <a:r>
              <a:rPr lang="vi-VN" dirty="0">
                <a:hlinkClick r:id="rId8" tooltip="1994"/>
              </a:rPr>
              <a:t>1994</a:t>
            </a:r>
            <a:r>
              <a:rPr lang="vi-VN" dirty="0"/>
              <a:t>, </a:t>
            </a:r>
            <a:r>
              <a:rPr lang="vi-VN" i="1" dirty="0"/>
              <a:t>Echipa de vis</a:t>
            </a:r>
            <a:r>
              <a:rPr lang="vi-VN" dirty="0"/>
              <a:t> a lui Johan Cruyff, jucând un sistem de </a:t>
            </a:r>
            <a:r>
              <a:rPr lang="vi-VN" dirty="0">
                <a:hlinkClick r:id="rId9" tooltip="Fotbal total — pagină inexistentă"/>
              </a:rPr>
              <a:t>Fotbal total</a:t>
            </a:r>
            <a:r>
              <a:rPr lang="vi-VN" dirty="0"/>
              <a:t>, a câștigat patru titluri de campioană a ligii consecutive și pentru prima oară în istorie Liga Campionilor UEFA (</a:t>
            </a:r>
            <a:r>
              <a:rPr lang="vi-VN" dirty="0">
                <a:hlinkClick r:id="rId10" tooltip="1992"/>
              </a:rPr>
              <a:t>1992</a:t>
            </a:r>
            <a:r>
              <a:rPr lang="vi-VN" dirty="0"/>
              <a:t>). 11 trofee au fost câștigate în timpul </a:t>
            </a:r>
            <a:r>
              <a:rPr lang="vi-VN" i="1" dirty="0"/>
              <a:t>domniei</a:t>
            </a:r>
            <a:r>
              <a:rPr lang="vi-VN" dirty="0"/>
              <a:t> lui Cruyff ca antrenor.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3369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740517"/>
            <a:ext cx="8229600" cy="1143000"/>
          </a:xfrm>
        </p:spPr>
        <p:txBody>
          <a:bodyPr/>
          <a:lstStyle/>
          <a:p>
            <a:r>
              <a:rPr lang="ro-RO" dirty="0" smtClean="0"/>
              <a:t>Echipa </a:t>
            </a:r>
            <a:r>
              <a:rPr lang="ro-RO" smtClean="0"/>
              <a:t>din 1992</a:t>
            </a:r>
            <a:endParaRPr lang="ro-RO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8644990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413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FC Barcelona</vt:lpstr>
      <vt:lpstr>PowerPoint Presentation</vt:lpstr>
      <vt:lpstr>Camp Nou</vt:lpstr>
      <vt:lpstr>Echipa de vis</vt:lpstr>
      <vt:lpstr>Echipa din 1992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 Barcelona</dc:title>
  <dc:creator>Alex</dc:creator>
  <cp:lastModifiedBy>Alex</cp:lastModifiedBy>
  <cp:revision>1</cp:revision>
  <dcterms:created xsi:type="dcterms:W3CDTF">2016-06-14T20:47:51Z</dcterms:created>
  <dcterms:modified xsi:type="dcterms:W3CDTF">2016-06-14T20:56:27Z</dcterms:modified>
</cp:coreProperties>
</file>