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800000" y="1800000"/>
            <a:ext cx="8825658" cy="3329581"/>
          </a:xfrm>
        </p:spPr>
        <p:txBody>
          <a:bodyPr/>
          <a:lstStyle/>
          <a:p>
            <a:pPr algn="ctr"/>
            <a:r>
              <a:rPr lang="hu-HU" dirty="0" err="1" smtClean="0">
                <a:latin typeface="Bauhaus 93" panose="04030905020B02020C02" pitchFamily="82" charset="0"/>
              </a:rPr>
              <a:t>Vuetify</a:t>
            </a:r>
            <a:r>
              <a:rPr lang="hu-HU" dirty="0" smtClean="0">
                <a:latin typeface="Bauhaus 93" panose="04030905020B02020C02" pitchFamily="82" charset="0"/>
              </a:rPr>
              <a:t/>
            </a:r>
            <a:br>
              <a:rPr lang="hu-HU" dirty="0" smtClean="0">
                <a:latin typeface="Bauhaus 93" panose="04030905020B02020C02" pitchFamily="82" charset="0"/>
              </a:rPr>
            </a:br>
            <a:r>
              <a:rPr lang="hu-HU" dirty="0" smtClean="0">
                <a:latin typeface="Bauhaus 93" panose="04030905020B02020C02" pitchFamily="82" charset="0"/>
              </a:rPr>
              <a:t>V-</a:t>
            </a:r>
            <a:r>
              <a:rPr lang="hu-HU" dirty="0" err="1" smtClean="0">
                <a:latin typeface="Bauhaus 93" panose="04030905020B02020C02" pitchFamily="82" charset="0"/>
              </a:rPr>
              <a:t>footer</a:t>
            </a:r>
            <a:endParaRPr lang="hu-HU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9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388620" y="422910"/>
            <a:ext cx="10469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A v-</a:t>
            </a:r>
            <a:r>
              <a:rPr lang="hu-HU" sz="3200" dirty="0" err="1" smtClean="0"/>
              <a:t>footer</a:t>
            </a:r>
            <a:r>
              <a:rPr lang="hu-HU" sz="3200" dirty="0" smtClean="0"/>
              <a:t> komponens alapvető információkat tartalmaz, amiket a felhasználó talán el akar érni bármelyik oldalról a weboldalunkon.</a:t>
            </a:r>
            <a:endParaRPr lang="hu-HU" sz="32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388620" y="2400300"/>
            <a:ext cx="105498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400" dirty="0" smtClean="0"/>
              <a:t>A </a:t>
            </a:r>
            <a:r>
              <a:rPr lang="hu-HU" sz="3400" dirty="0" err="1" smtClean="0"/>
              <a:t>footer</a:t>
            </a:r>
            <a:r>
              <a:rPr lang="hu-HU" sz="3400" dirty="0" smtClean="0"/>
              <a:t> komponens igazából csak egy egyszerű ”</a:t>
            </a:r>
            <a:r>
              <a:rPr lang="hu-HU" sz="3400" dirty="0" err="1" smtClean="0"/>
              <a:t>container</a:t>
            </a:r>
            <a:r>
              <a:rPr lang="hu-HU" sz="3400" dirty="0" smtClean="0"/>
              <a:t>”</a:t>
            </a:r>
            <a:endParaRPr lang="hu-HU" sz="3400" dirty="0"/>
          </a:p>
        </p:txBody>
      </p:sp>
    </p:spTree>
    <p:extLst>
      <p:ext uri="{BB962C8B-B14F-4D97-AF65-F5344CB8AC3E}">
        <p14:creationId xmlns:p14="http://schemas.microsoft.com/office/powerpoint/2010/main" val="111153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72351"/>
              </p:ext>
            </p:extLst>
          </p:nvPr>
        </p:nvGraphicFramePr>
        <p:xfrm>
          <a:off x="160018" y="136737"/>
          <a:ext cx="11795764" cy="644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941">
                  <a:extLst>
                    <a:ext uri="{9D8B030D-6E8A-4147-A177-3AD203B41FA5}">
                      <a16:colId xmlns:a16="http://schemas.microsoft.com/office/drawing/2014/main" val="2058099444"/>
                    </a:ext>
                  </a:extLst>
                </a:gridCol>
                <a:gridCol w="2948941">
                  <a:extLst>
                    <a:ext uri="{9D8B030D-6E8A-4147-A177-3AD203B41FA5}">
                      <a16:colId xmlns:a16="http://schemas.microsoft.com/office/drawing/2014/main" val="2455551252"/>
                    </a:ext>
                  </a:extLst>
                </a:gridCol>
                <a:gridCol w="2948941">
                  <a:extLst>
                    <a:ext uri="{9D8B030D-6E8A-4147-A177-3AD203B41FA5}">
                      <a16:colId xmlns:a16="http://schemas.microsoft.com/office/drawing/2014/main" val="981711224"/>
                    </a:ext>
                  </a:extLst>
                </a:gridCol>
                <a:gridCol w="2948941">
                  <a:extLst>
                    <a:ext uri="{9D8B030D-6E8A-4147-A177-3AD203B41FA5}">
                      <a16:colId xmlns:a16="http://schemas.microsoft.com/office/drawing/2014/main" val="2448322331"/>
                    </a:ext>
                  </a:extLst>
                </a:gridCol>
              </a:tblGrid>
              <a:tr h="466825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Name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Default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Type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Leírás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3488686"/>
                  </a:ext>
                </a:extLst>
              </a:tr>
              <a:tr h="466825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absolute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false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boolean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</a:t>
                      </a:r>
                      <a:r>
                        <a:rPr lang="hu-HU" baseline="0" dirty="0" smtClean="0"/>
                        <a:t> pozíció abszolút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238236"/>
                  </a:ext>
                </a:extLst>
              </a:tr>
              <a:tr h="805752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app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false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boolean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Tartalom dinamikus méretezéséhez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924563"/>
                  </a:ext>
                </a:extLst>
              </a:tr>
              <a:tr h="1367525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color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undefined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string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Megad egy színt</a:t>
                      </a:r>
                      <a:r>
                        <a:rPr lang="hu-HU" baseline="0" dirty="0" smtClean="0"/>
                        <a:t>, ami lehet az anyag neve vagy </a:t>
                      </a:r>
                      <a:r>
                        <a:rPr lang="hu-HU" baseline="0" dirty="0" err="1" smtClean="0"/>
                        <a:t>css</a:t>
                      </a:r>
                      <a:r>
                        <a:rPr lang="hu-HU" baseline="0" dirty="0" smtClean="0"/>
                        <a:t> szín(</a:t>
                      </a:r>
                      <a:r>
                        <a:rPr lang="hu-HU" baseline="0" dirty="0" err="1" smtClean="0"/>
                        <a:t>success</a:t>
                      </a:r>
                      <a:r>
                        <a:rPr lang="hu-HU" baseline="0" dirty="0" smtClean="0"/>
                        <a:t> vagy </a:t>
                      </a:r>
                      <a:r>
                        <a:rPr lang="hu-HU" baseline="0" dirty="0" err="1" smtClean="0"/>
                        <a:t>purple</a:t>
                      </a:r>
                      <a:r>
                        <a:rPr lang="hu-HU" baseline="0" dirty="0" smtClean="0"/>
                        <a:t> // #033)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4599013"/>
                  </a:ext>
                </a:extLst>
              </a:tr>
              <a:tr h="466825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dark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false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boolean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 pozíció fix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5396514"/>
                  </a:ext>
                </a:extLst>
              </a:tr>
              <a:tr h="736359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height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32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Number</a:t>
                      </a:r>
                      <a:r>
                        <a:rPr lang="hu-HU" dirty="0" smtClean="0"/>
                        <a:t>--</a:t>
                      </a:r>
                      <a:r>
                        <a:rPr lang="hu-HU" dirty="0" err="1" smtClean="0"/>
                        <a:t>string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Beállítja a komponens magasságát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1626472"/>
                  </a:ext>
                </a:extLst>
              </a:tr>
              <a:tr h="736359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inset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false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boolean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Applikációból</a:t>
                      </a:r>
                      <a:r>
                        <a:rPr lang="hu-HU" baseline="0" dirty="0" smtClean="0"/>
                        <a:t> pozícionál</a:t>
                      </a:r>
                    </a:p>
                    <a:p>
                      <a:r>
                        <a:rPr lang="hu-HU" baseline="0" dirty="0" smtClean="0"/>
                        <a:t>(v-</a:t>
                      </a:r>
                      <a:r>
                        <a:rPr lang="hu-HU" baseline="0" dirty="0" err="1" smtClean="0"/>
                        <a:t>navigation</a:t>
                      </a:r>
                      <a:r>
                        <a:rPr lang="hu-HU" baseline="0" dirty="0" smtClean="0"/>
                        <a:t>-</a:t>
                      </a:r>
                      <a:r>
                        <a:rPr lang="hu-HU" baseline="0" dirty="0" err="1" smtClean="0"/>
                        <a:t>drawer</a:t>
                      </a:r>
                      <a:r>
                        <a:rPr lang="hu-HU" baseline="0" dirty="0" smtClean="0"/>
                        <a:t>)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14719"/>
                  </a:ext>
                </a:extLst>
              </a:tr>
              <a:tr h="466825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light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false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boolean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Fény téma változó</a:t>
                      </a:r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9361937"/>
                  </a:ext>
                </a:extLst>
              </a:tr>
              <a:tr h="933649">
                <a:tc gridSpan="4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167"/>
                  </a:ext>
                </a:extLst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/>
        </p:nvGraphicFramePr>
        <p:xfrm>
          <a:off x="10858500" y="5715000"/>
          <a:ext cx="1062990" cy="628650"/>
        </p:xfrm>
        <a:graphic>
          <a:graphicData uri="http://schemas.openxmlformats.org/drawingml/2006/table">
            <a:tbl>
              <a:tblPr/>
              <a:tblGrid>
                <a:gridCol w="1062990">
                  <a:extLst>
                    <a:ext uri="{9D8B030D-6E8A-4147-A177-3AD203B41FA5}">
                      <a16:colId xmlns:a16="http://schemas.microsoft.com/office/drawing/2014/main" val="1688880511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85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91" y="744996"/>
            <a:ext cx="7240010" cy="97168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17" y="1879378"/>
            <a:ext cx="7230484" cy="244826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17" y="4589029"/>
            <a:ext cx="718285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5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96</Words>
  <Application>Microsoft Office PowerPoint</Application>
  <PresentationFormat>Szélesvásznú</PresentationFormat>
  <Paragraphs>36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Bauhaus 93</vt:lpstr>
      <vt:lpstr>Century Gothic</vt:lpstr>
      <vt:lpstr>Wingdings 3</vt:lpstr>
      <vt:lpstr>Ion</vt:lpstr>
      <vt:lpstr>Vuetify V-footer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Vuetify V-footer</dc:title>
  <dc:creator>Tóth Dániel</dc:creator>
  <cp:lastModifiedBy>Tóth Dániel</cp:lastModifiedBy>
  <cp:revision>4</cp:revision>
  <dcterms:created xsi:type="dcterms:W3CDTF">2018-11-05T07:04:11Z</dcterms:created>
  <dcterms:modified xsi:type="dcterms:W3CDTF">2018-11-10T07:57:56Z</dcterms:modified>
</cp:coreProperties>
</file>