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800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E89-AC9B-403E-A9F9-0C3F17AE149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22D0-3193-453B-96E5-86279407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4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E89-AC9B-403E-A9F9-0C3F17AE149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22D0-3193-453B-96E5-86279407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0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E89-AC9B-403E-A9F9-0C3F17AE149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22D0-3193-453B-96E5-86279407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0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E89-AC9B-403E-A9F9-0C3F17AE149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22D0-3193-453B-96E5-86279407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E89-AC9B-403E-A9F9-0C3F17AE149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22D0-3193-453B-96E5-86279407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3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E89-AC9B-403E-A9F9-0C3F17AE149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22D0-3193-453B-96E5-86279407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0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E89-AC9B-403E-A9F9-0C3F17AE149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22D0-3193-453B-96E5-86279407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3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E89-AC9B-403E-A9F9-0C3F17AE149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22D0-3193-453B-96E5-86279407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3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E89-AC9B-403E-A9F9-0C3F17AE149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22D0-3193-453B-96E5-86279407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1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E89-AC9B-403E-A9F9-0C3F17AE149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22D0-3193-453B-96E5-86279407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7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E89-AC9B-403E-A9F9-0C3F17AE149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22D0-3193-453B-96E5-86279407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50E89-AC9B-403E-A9F9-0C3F17AE149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E22D0-3193-453B-96E5-86279407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8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47801"/>
            <a:ext cx="8701661" cy="43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HPAFM Chamber Assembly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05000" y="2776331"/>
            <a:ext cx="1126435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04900" y="3233531"/>
            <a:ext cx="4953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276600" y="5443331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733800" y="4909933"/>
            <a:ext cx="76200" cy="424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33600" y="2362200"/>
            <a:ext cx="1447800" cy="1194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3" idx="2"/>
          </p:cNvCxnSpPr>
          <p:nvPr/>
        </p:nvCxnSpPr>
        <p:spPr>
          <a:xfrm>
            <a:off x="3950137" y="1904427"/>
            <a:ext cx="240863" cy="523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629400" y="2776331"/>
            <a:ext cx="7239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571133" y="3137453"/>
            <a:ext cx="13335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29000" y="1535095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Chamber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96887" y="205833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O-ring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06767" y="2439265"/>
            <a:ext cx="97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7199" y="2650723"/>
            <a:ext cx="994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</a:t>
            </a:r>
          </a:p>
          <a:p>
            <a:r>
              <a:rPr lang="en-US" dirty="0" smtClean="0"/>
              <a:t>Follower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581400" y="5276095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Cup Seal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26734" y="5671931"/>
            <a:ext cx="143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Seal Follower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68817" y="2515465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Cup Seal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42303" y="2864199"/>
            <a:ext cx="143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Seal Follower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923925" y="5062331"/>
            <a:ext cx="28575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2260" y="5645427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10-32 bolts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7763503" y="5062332"/>
            <a:ext cx="179733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620947" y="5748131"/>
            <a:ext cx="16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Positioning Rod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2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HPAFM Chamber Stress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473950" cy="53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334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HPAFM Chamber Assembly</vt:lpstr>
      <vt:lpstr>HPAFM Chamber Stress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HPAFM Chamber Assembly</dc:title>
  <dc:creator>Max</dc:creator>
  <cp:lastModifiedBy>Max</cp:lastModifiedBy>
  <cp:revision>3</cp:revision>
  <dcterms:created xsi:type="dcterms:W3CDTF">2017-09-01T16:20:48Z</dcterms:created>
  <dcterms:modified xsi:type="dcterms:W3CDTF">2017-09-05T17:54:47Z</dcterms:modified>
</cp:coreProperties>
</file>