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lapértelmezett szakasz" id="{E1760261-8F10-4E67-A679-AA3FE866335F}">
          <p14:sldIdLst>
            <p14:sldId id="256"/>
            <p14:sldId id="257"/>
            <p14:sldId id="258"/>
            <p14:sldId id="259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25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D4C9937-2D7D-4C33-88B2-636A667C25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F89BB49C-9B7A-468C-978F-86376360E1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60534C3-29CE-4635-832C-031BB468F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1417D-49AE-4FAC-BA02-90CCF03814E8}" type="datetimeFigureOut">
              <a:rPr lang="hu-HU" smtClean="0"/>
              <a:t>2023. 05. 31.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EA6C4BB-A40B-4B54-B1F3-E0FB3933F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2299D67-D04B-4B46-B5A9-940C01DCB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CCFC1-24DE-4D88-B227-3F0C81F4208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54946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0CC0E10-54BA-42C8-AE41-B26ED2AA5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21DE09C4-8DD6-41D0-AD80-747EF52A1E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A970029-BD9E-43F5-A8A4-C41FED18D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1417D-49AE-4FAC-BA02-90CCF03814E8}" type="datetimeFigureOut">
              <a:rPr lang="hu-HU" smtClean="0"/>
              <a:t>2023. 05. 31.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A0FEEEC-6F32-437E-9D39-480799EF9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4E4BF77-353A-4FE3-8958-D4718F3F2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CCFC1-24DE-4D88-B227-3F0C81F4208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00889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4DCBC993-947B-403B-AC52-E6AD7F9FD8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B55C055E-59CA-415E-9AA0-7ADC9D24B7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ED20266-0805-4D68-B9DD-9CE8F8487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1417D-49AE-4FAC-BA02-90CCF03814E8}" type="datetimeFigureOut">
              <a:rPr lang="hu-HU" smtClean="0"/>
              <a:t>2023. 05. 31.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91CD4DE-5211-4DA1-958E-3B94C5EB9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3CAC732-5E66-484B-8E4B-E1E0F1D29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CCFC1-24DE-4D88-B227-3F0C81F4208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06835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B1827B2-1264-444A-919E-B2ABF53A7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7E0CDEF-B7DF-4E82-9355-C26ADA5608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3D1FACB-15DC-4AE1-9636-FA9CBF0E6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1417D-49AE-4FAC-BA02-90CCF03814E8}" type="datetimeFigureOut">
              <a:rPr lang="hu-HU" smtClean="0"/>
              <a:t>2023. 05. 31.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D309F7E-6ABD-4A10-8D04-90A8A1981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14A5326-EAC2-4ABD-AC2C-22FE3FEDB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CCFC1-24DE-4D88-B227-3F0C81F4208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91372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06AF35D-9220-41E7-A596-46CE0A263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45A8005C-277A-4C86-9D19-F598184D1F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F6C377D-5373-4169-9DFE-01F71F689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1417D-49AE-4FAC-BA02-90CCF03814E8}" type="datetimeFigureOut">
              <a:rPr lang="hu-HU" smtClean="0"/>
              <a:t>2023. 05. 31.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24EFD5AC-235E-4E91-828B-F22119A22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7248542-E2A7-466C-9445-AE3B30CD9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CCFC1-24DE-4D88-B227-3F0C81F4208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62200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9BC7B18-2366-432B-8712-022F7D75E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D20F7BD-5E00-4E87-AA80-CE666F5BFD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6559EF40-711F-49F4-BBD4-B2EAD7298A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2248D470-6BC9-472C-BED8-D42DDFE2F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1417D-49AE-4FAC-BA02-90CCF03814E8}" type="datetimeFigureOut">
              <a:rPr lang="hu-HU" smtClean="0"/>
              <a:t>2023. 05. 31.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B392682B-7D72-49FC-850A-B4A3C11B2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868810C5-82DD-4A0A-9230-C4845C892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CCFC1-24DE-4D88-B227-3F0C81F4208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90318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5FE2957-89D3-4CC0-AACA-92AD2ACE0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DBF1374F-022C-43D7-928A-F4138510AD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A7A2A732-FEE2-41F7-BF69-F2A28983F7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9A015F47-1844-4B48-A135-183D89280A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FAAC98C3-4397-40A3-8EC7-C16CBAC226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9EB4011A-C50D-464B-87A9-C4759EC89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1417D-49AE-4FAC-BA02-90CCF03814E8}" type="datetimeFigureOut">
              <a:rPr lang="hu-HU" smtClean="0"/>
              <a:t>2023. 05. 31.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BC375588-05F1-469C-B243-6BE17DFF8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97C70E78-DA39-4BF5-80CA-78016F04B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CCFC1-24DE-4D88-B227-3F0C81F4208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06222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C9828E2-D997-4308-A609-C4E356AE5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14094D20-364B-4096-AC85-5F98D1929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1417D-49AE-4FAC-BA02-90CCF03814E8}" type="datetimeFigureOut">
              <a:rPr lang="hu-HU" smtClean="0"/>
              <a:t>2023. 05. 31.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94AD74E6-24F2-4913-A019-C56CF64FC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455ECB79-07E6-4581-B6EE-C2F798746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CCFC1-24DE-4D88-B227-3F0C81F4208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46199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714600F5-F127-4797-8DA9-A710A55BC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1417D-49AE-4FAC-BA02-90CCF03814E8}" type="datetimeFigureOut">
              <a:rPr lang="hu-HU" smtClean="0"/>
              <a:t>2023. 05. 31.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A46B1B92-105F-478A-958E-7CA320A07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0D03F045-000B-4769-8625-E7609468D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CCFC1-24DE-4D88-B227-3F0C81F4208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92455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9D6279F-D5A1-4B1D-8579-867EA49FF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8DA559C-1A37-40FD-832C-7C057D3F5F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FD7B9662-ACF4-4085-815C-4B2F10FF19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502C0575-35A7-4AF7-89DE-0ECE625D6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1417D-49AE-4FAC-BA02-90CCF03814E8}" type="datetimeFigureOut">
              <a:rPr lang="hu-HU" smtClean="0"/>
              <a:t>2023. 05. 31.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4D80DA32-D8BD-4F79-B8F6-19EA84BD9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D4D97C66-E9A3-4A0B-9B4E-128A147E3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CCFC1-24DE-4D88-B227-3F0C81F4208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50255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8E6CC1B-0AFA-45EC-94E0-95DD0F5D5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D62A82BE-6309-482E-8990-62737E636A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C87E1B96-3F5A-4E13-B9C4-DD07A4299E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AB2E426D-CD3A-440B-AFDE-332A78E4A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1417D-49AE-4FAC-BA02-90CCF03814E8}" type="datetimeFigureOut">
              <a:rPr lang="hu-HU" smtClean="0"/>
              <a:t>2023. 05. 31.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44B9AFF1-2491-4E4A-95B7-5A2593D29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768DF842-5AEE-4E1D-9CE9-8C6C20894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CCFC1-24DE-4D88-B227-3F0C81F4208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75537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5A1FD8D0-1E36-4888-905D-BD5623DED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C9FE49ED-97A0-49AF-83FE-1A8123085D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0CED1AA-4FCA-4E67-BBBA-71270F7759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1417D-49AE-4FAC-BA02-90CCF03814E8}" type="datetimeFigureOut">
              <a:rPr lang="hu-HU" smtClean="0"/>
              <a:t>2023. 05. 31.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0706807-EC29-4B85-9E64-E6168081A4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88ED7E7-B971-4347-979D-7191580480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2CCFC1-24DE-4D88-B227-3F0C81F4208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69906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8E541BF-8EE1-41E2-868F-4721AEED69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err="1"/>
              <a:t>Never</a:t>
            </a:r>
            <a:r>
              <a:rPr lang="hu-HU" dirty="0"/>
              <a:t> </a:t>
            </a:r>
            <a:r>
              <a:rPr lang="hu-HU" dirty="0" err="1"/>
              <a:t>Overtime</a:t>
            </a:r>
            <a:endParaRPr lang="hu-HU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51064A16-43C4-45D2-8C25-565EA1763B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Tagjai: Kulcsár Máté, Tóth Kata Krisztina</a:t>
            </a:r>
          </a:p>
        </p:txBody>
      </p:sp>
    </p:spTree>
    <p:extLst>
      <p:ext uri="{BB962C8B-B14F-4D97-AF65-F5344CB8AC3E}">
        <p14:creationId xmlns:p14="http://schemas.microsoft.com/office/powerpoint/2010/main" val="16787027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861708F-DA93-4BED-92A1-5CCB7B8AF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0029"/>
            <a:ext cx="10515600" cy="1325563"/>
          </a:xfrm>
        </p:spPr>
        <p:txBody>
          <a:bodyPr/>
          <a:lstStyle/>
          <a:p>
            <a:r>
              <a:rPr lang="hu-HU" dirty="0"/>
              <a:t>1. hét (Kezdetek)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74D022A-3CB7-4777-8001-E5B11F145D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14511"/>
            <a:ext cx="10515600" cy="4351338"/>
          </a:xfrm>
        </p:spPr>
        <p:txBody>
          <a:bodyPr/>
          <a:lstStyle/>
          <a:p>
            <a:r>
              <a:rPr lang="hu-HU" dirty="0" err="1"/>
              <a:t>Navbar</a:t>
            </a:r>
            <a:r>
              <a:rPr lang="hu-HU" dirty="0"/>
              <a:t> elkészítve</a:t>
            </a:r>
          </a:p>
          <a:p>
            <a:r>
              <a:rPr lang="hu-HU" dirty="0"/>
              <a:t>Háttér megformázva</a:t>
            </a:r>
          </a:p>
          <a:p>
            <a:r>
              <a:rPr lang="hu-HU" dirty="0"/>
              <a:t>Oldalak linkelve</a:t>
            </a:r>
          </a:p>
          <a:p>
            <a:r>
              <a:rPr lang="hu-HU" dirty="0"/>
              <a:t>Sanyi és </a:t>
            </a:r>
            <a:r>
              <a:rPr lang="hu-HU" dirty="0" err="1"/>
              <a:t>Mano</a:t>
            </a:r>
            <a:r>
              <a:rPr lang="hu-HU" dirty="0"/>
              <a:t> HTML elkezdése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7ACEEAF4-75FC-4499-9E19-DDD4732319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6690" y="940381"/>
            <a:ext cx="4426815" cy="7503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13707DA7-818C-446A-9472-05ABCCB20D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9917" y="1027906"/>
            <a:ext cx="2119382" cy="37148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68513B23-0BE3-4279-B028-8B3DF8B20D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520" y="3290180"/>
            <a:ext cx="7850339" cy="35678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500849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695E61AE-D373-466A-8B4A-C03799C7FAA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833533" y="2340821"/>
            <a:ext cx="6362701" cy="4517179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4E512DED-8330-4F5E-B276-1DBAB95B9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hu-HU" dirty="0"/>
              <a:t>2. hét (A munka veleje)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F351FBB-F530-4668-B0B7-08F159334A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" y="1105958"/>
            <a:ext cx="6019800" cy="4351338"/>
          </a:xfrm>
        </p:spPr>
        <p:txBody>
          <a:bodyPr/>
          <a:lstStyle/>
          <a:p>
            <a:r>
              <a:rPr lang="hu-HU" dirty="0"/>
              <a:t>1. hét dokumentálása </a:t>
            </a:r>
            <a:r>
              <a:rPr lang="hu-HU" dirty="0" err="1"/>
              <a:t>PPt</a:t>
            </a:r>
            <a:r>
              <a:rPr lang="hu-HU" dirty="0"/>
              <a:t>-ben</a:t>
            </a:r>
          </a:p>
          <a:p>
            <a:r>
              <a:rPr lang="hu-HU" dirty="0" err="1"/>
              <a:t>Navbar</a:t>
            </a:r>
            <a:r>
              <a:rPr lang="hu-HU" dirty="0"/>
              <a:t> befejezése</a:t>
            </a:r>
          </a:p>
          <a:p>
            <a:r>
              <a:rPr lang="hu-HU" dirty="0"/>
              <a:t>Az összes HTML elkezdése (és néhány befejezése)</a:t>
            </a:r>
          </a:p>
          <a:p>
            <a:r>
              <a:rPr lang="hu-HU" dirty="0"/>
              <a:t>A weboldalak képekkel való ellátása</a:t>
            </a:r>
          </a:p>
          <a:p>
            <a:r>
              <a:rPr lang="hu-HU" dirty="0" err="1"/>
              <a:t>Scratch</a:t>
            </a:r>
            <a:r>
              <a:rPr lang="hu-HU" dirty="0"/>
              <a:t> projektek kódjainak </a:t>
            </a:r>
            <a:r>
              <a:rPr lang="hu-HU" dirty="0" err="1"/>
              <a:t>begyüjtése</a:t>
            </a:r>
            <a:endParaRPr lang="hu-HU" dirty="0"/>
          </a:p>
          <a:p>
            <a:r>
              <a:rPr lang="hu-HU" dirty="0"/>
              <a:t>Első </a:t>
            </a:r>
            <a:r>
              <a:rPr lang="hu-HU" dirty="0" err="1"/>
              <a:t>conflict</a:t>
            </a:r>
            <a:r>
              <a:rPr lang="hu-HU" dirty="0"/>
              <a:t>/</a:t>
            </a:r>
            <a:r>
              <a:rPr lang="hu-HU" dirty="0" err="1"/>
              <a:t>conflict</a:t>
            </a:r>
            <a:r>
              <a:rPr lang="hu-HU" dirty="0"/>
              <a:t>-ok és azok feloldásai</a:t>
            </a:r>
          </a:p>
        </p:txBody>
      </p:sp>
    </p:spTree>
    <p:extLst>
      <p:ext uri="{BB962C8B-B14F-4D97-AF65-F5344CB8AC3E}">
        <p14:creationId xmlns:p14="http://schemas.microsoft.com/office/powerpoint/2010/main" val="40453385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4A66144F-B122-41E7-A506-0C5AC7380B6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877733" y="2276814"/>
            <a:ext cx="8221133" cy="4244277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31102D89-C529-41DC-B687-B3C7B4A76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hu-HU" dirty="0"/>
              <a:t>3. hét (Csiszolás és befejezés)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05D91C1-1F28-4588-9B05-AC7E6555A2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1325563"/>
            <a:ext cx="5181600" cy="4351338"/>
          </a:xfrm>
        </p:spPr>
        <p:txBody>
          <a:bodyPr/>
          <a:lstStyle/>
          <a:p>
            <a:r>
              <a:rPr lang="hu-HU" dirty="0"/>
              <a:t>2. hét dokumentálása </a:t>
            </a:r>
            <a:r>
              <a:rPr lang="hu-HU" dirty="0" err="1"/>
              <a:t>PPt</a:t>
            </a:r>
            <a:r>
              <a:rPr lang="hu-HU" dirty="0"/>
              <a:t>-ben</a:t>
            </a:r>
          </a:p>
          <a:p>
            <a:r>
              <a:rPr lang="hu-HU" dirty="0"/>
              <a:t>A maradék HTML-ek befejezése</a:t>
            </a:r>
          </a:p>
          <a:p>
            <a:r>
              <a:rPr lang="hu-HU" dirty="0" err="1"/>
              <a:t>Responsivitás</a:t>
            </a:r>
            <a:r>
              <a:rPr lang="hu-HU" dirty="0"/>
              <a:t> elintézése</a:t>
            </a:r>
          </a:p>
          <a:p>
            <a:r>
              <a:rPr lang="hu-HU" dirty="0"/>
              <a:t>Főoldal elkészítése</a:t>
            </a:r>
          </a:p>
        </p:txBody>
      </p:sp>
    </p:spTree>
    <p:extLst>
      <p:ext uri="{BB962C8B-B14F-4D97-AF65-F5344CB8AC3E}">
        <p14:creationId xmlns:p14="http://schemas.microsoft.com/office/powerpoint/2010/main" val="35660225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98922A6-7B1E-40B5-AF34-7B94A50B0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/>
              <a:t>Köszönjük a figyelmet!</a:t>
            </a:r>
          </a:p>
        </p:txBody>
      </p:sp>
      <p:pic>
        <p:nvPicPr>
          <p:cNvPr id="1026" name="Picture 2" descr="Thumbs Up Emoji Meme Generator - Imgflip">
            <a:extLst>
              <a:ext uri="{FF2B5EF4-FFF2-40B4-BE49-F238E27FC236}">
                <a16:creationId xmlns:a16="http://schemas.microsoft.com/office/drawing/2014/main" id="{A176C683-7F20-425D-BC62-2E41EBB015F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0428" y="1825625"/>
            <a:ext cx="5631143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88295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92</Words>
  <Application>Microsoft Office PowerPoint</Application>
  <PresentationFormat>Szélesvásznú</PresentationFormat>
  <Paragraphs>20</Paragraphs>
  <Slides>5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Office-téma</vt:lpstr>
      <vt:lpstr>Never Overtime</vt:lpstr>
      <vt:lpstr>1. hét (Kezdetek)</vt:lpstr>
      <vt:lpstr>2. hét (A munka veleje)</vt:lpstr>
      <vt:lpstr>3. hét (Csiszolás és befejezés)</vt:lpstr>
      <vt:lpstr>Köszönjük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Never Overtime</dc:title>
  <dc:creator>Tóth Kata Krisztina</dc:creator>
  <cp:lastModifiedBy>User</cp:lastModifiedBy>
  <cp:revision>9</cp:revision>
  <dcterms:created xsi:type="dcterms:W3CDTF">2023-05-19T09:29:32Z</dcterms:created>
  <dcterms:modified xsi:type="dcterms:W3CDTF">2023-05-31T16:39:43Z</dcterms:modified>
</cp:coreProperties>
</file>