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C9937-2D7D-4C33-88B2-636A667C2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9BB49C-9B7A-468C-978F-86376360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0534C3-29CE-4635-832C-031BB468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6C4BB-A40B-4B54-B1F3-E0FB393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299D67-D04B-4B46-B5A9-940C01D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9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C0E10-54BA-42C8-AE41-B26ED2AA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E09C4-8DD6-41D0-AD80-747EF52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970029-BD9E-43F5-A8A4-C41FED18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0FEEEC-6F32-437E-9D39-480799E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E4BF77-353A-4FE3-8958-D4718F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88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CBC993-947B-403B-AC52-E6AD7F9F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5C055E-59CA-415E-9AA0-7ADC9D24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D20266-0805-4D68-B9DD-9CE8F848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CD4DE-5211-4DA1-958E-3B94C5EB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CAC732-5E66-484B-8E4B-E1E0F1D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8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27B2-1264-444A-919E-B2ABF53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0CDEF-B7DF-4E82-9355-C26ADA56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D1FACB-15DC-4AE1-9636-FA9CBF0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309F7E-6ABD-4A10-8D04-90A8A19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A5326-EAC2-4ABD-AC2C-22FE3FE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AF35D-9220-41E7-A596-46CE0A26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A8005C-277A-4C86-9D19-F598184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6C377D-5373-4169-9DFE-01F71F68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FD5AC-235E-4E91-828B-F22119A2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248542-E2A7-466C-9445-AE3B30C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BC7B18-2366-432B-8712-022F7D75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0F7BD-5E00-4E87-AA80-CE666F5B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59EF40-711F-49F4-BBD4-B2EAD72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48D470-6BC9-472C-BED8-D42DDFE2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92682B-7D72-49FC-850A-B4A3C11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8810C5-82DD-4A0A-9230-C4845C8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3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E2957-89D3-4CC0-AACA-92AD2ACE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F1374F-022C-43D7-928A-F413851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A2A732-FEE2-41F7-BF69-F2A28983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015F47-1844-4B48-A135-183D8928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AC98C3-4397-40A3-8EC7-C16CBAC2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B4011A-C50D-464B-87A9-C4759EC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375588-05F1-469C-B243-6BE17DFF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C70E78-DA39-4BF5-80CA-78016F0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2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828E2-D997-4308-A609-C4E356A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4094D20-364B-4096-AC85-5F98D19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AD74E6-24F2-4913-A019-C56CF64F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5ECB79-07E6-4581-B6EE-C2F7987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4600F5-F127-4797-8DA9-A710A55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6B1B92-105F-478A-958E-7CA320A0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03F045-000B-4769-8625-E76094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279F-D5A1-4B1D-8579-867EA49F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DA559C-1A37-40FD-832C-7C057D3F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7B9662-ACF4-4085-815C-4B2F10FF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2C0575-35A7-4AF7-89DE-0ECE625D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80DA32-D8BD-4F79-B8F6-19EA84BD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D97C66-E9A3-4A0B-9B4E-128A147E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2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6CC1B-0AFA-45EC-94E0-95DD0F5D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2A82BE-6309-482E-8990-62737E6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7E1B96-3F5A-4E13-B9C4-DD07A429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2E426D-CD3A-440B-AFDE-332A78E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B9AFF1-2491-4E4A-95B7-5A2593D2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8DF842-5AEE-4E1D-9CE9-8C6C2089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5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FD8D0-1E36-4888-905D-BD5623D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FE49ED-97A0-49AF-83FE-1A812308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CED1AA-4FCA-4E67-BBBA-71270F77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417D-49AE-4FAC-BA02-90CCF03814E8}" type="datetimeFigureOut">
              <a:rPr lang="hu-HU" smtClean="0"/>
              <a:t>2023. 05. 24.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706807-EC29-4B85-9E64-E6168081A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8ED7E7-B971-4347-979D-71915804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90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541BF-8EE1-41E2-868F-4721AEED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Never</a:t>
            </a:r>
            <a:r>
              <a:rPr lang="hu-HU" dirty="0"/>
              <a:t> </a:t>
            </a:r>
            <a:r>
              <a:rPr lang="hu-HU" dirty="0" err="1"/>
              <a:t>Overtime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064A16-43C4-45D2-8C25-565EA1763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Tagjai: Kulcsár Máté, Tóth </a:t>
            </a:r>
            <a:r>
              <a:rPr lang="hu-HU"/>
              <a:t>Kata Krisztina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1708F-DA93-4BED-92A1-5CCB7B8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hét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4D022A-3CB7-4777-8001-E5B11F14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Navbar</a:t>
            </a:r>
            <a:r>
              <a:rPr lang="hu-HU" dirty="0"/>
              <a:t> elkészítve</a:t>
            </a:r>
          </a:p>
          <a:p>
            <a:r>
              <a:rPr lang="hu-HU" dirty="0"/>
              <a:t>Háttér megformázva</a:t>
            </a:r>
          </a:p>
          <a:p>
            <a:r>
              <a:rPr lang="hu-HU" dirty="0"/>
              <a:t>Oldalak linkelve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CEEAF4-75FC-4499-9E19-DDD47323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90" y="940381"/>
            <a:ext cx="4426815" cy="75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3707DA7-818C-446A-9472-05ABCCB2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17" y="1027906"/>
            <a:ext cx="2119382" cy="371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8513B23-0BE3-4279-B028-8B3DF8B2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0" y="3290180"/>
            <a:ext cx="7850339" cy="356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08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Never Overtime</vt:lpstr>
      <vt:lpstr>1. hét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Overtime</dc:title>
  <dc:creator>Tóth Kata Krisztina</dc:creator>
  <cp:lastModifiedBy>Tóth Kata Krisztina</cp:lastModifiedBy>
  <cp:revision>2</cp:revision>
  <dcterms:created xsi:type="dcterms:W3CDTF">2023-05-19T09:29:32Z</dcterms:created>
  <dcterms:modified xsi:type="dcterms:W3CDTF">2023-05-24T07:18:45Z</dcterms:modified>
</cp:coreProperties>
</file>