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1760261-8F10-4E67-A679-AA3FE866335F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C9937-2D7D-4C33-88B2-636A667C2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9BB49C-9B7A-468C-978F-86376360E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0534C3-29CE-4635-832C-031BB468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6C4BB-A40B-4B54-B1F3-E0FB3933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299D67-D04B-4B46-B5A9-940C01D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94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CC0E10-54BA-42C8-AE41-B26ED2AA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DE09C4-8DD6-41D0-AD80-747EF52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970029-BD9E-43F5-A8A4-C41FED18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0FEEEC-6F32-437E-9D39-480799EF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E4BF77-353A-4FE3-8958-D4718F3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88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DCBC993-947B-403B-AC52-E6AD7F9FD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55C055E-59CA-415E-9AA0-7ADC9D24B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D20266-0805-4D68-B9DD-9CE8F848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1CD4DE-5211-4DA1-958E-3B94C5EB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CAC732-5E66-484B-8E4B-E1E0F1D2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8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827B2-1264-444A-919E-B2ABF53A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0CDEF-B7DF-4E82-9355-C26ADA56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D1FACB-15DC-4AE1-9636-FA9CBF0E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309F7E-6ABD-4A10-8D04-90A8A19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4A5326-EAC2-4ABD-AC2C-22FE3FED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3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AF35D-9220-41E7-A596-46CE0A26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A8005C-277A-4C86-9D19-F598184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6C377D-5373-4169-9DFE-01F71F68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EFD5AC-235E-4E91-828B-F22119A2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248542-E2A7-466C-9445-AE3B30CD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2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BC7B18-2366-432B-8712-022F7D75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20F7BD-5E00-4E87-AA80-CE666F5BF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59EF40-711F-49F4-BBD4-B2EAD729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48D470-6BC9-472C-BED8-D42DDFE2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92682B-7D72-49FC-850A-B4A3C11B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8810C5-82DD-4A0A-9230-C4845C89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3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FE2957-89D3-4CC0-AACA-92AD2ACE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F1374F-022C-43D7-928A-F4138510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7A2A732-FEE2-41F7-BF69-F2A28983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A015F47-1844-4B48-A135-183D8928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AAC98C3-4397-40A3-8EC7-C16CBAC22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EB4011A-C50D-464B-87A9-C4759EC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C375588-05F1-469C-B243-6BE17DFF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7C70E78-DA39-4BF5-80CA-78016F04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22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828E2-D997-4308-A609-C4E356AE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4094D20-364B-4096-AC85-5F98D19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4AD74E6-24F2-4913-A019-C56CF64F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5ECB79-07E6-4581-B6EE-C2F7987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1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4600F5-F127-4797-8DA9-A710A55B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46B1B92-105F-478A-958E-7CA320A0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03F045-000B-4769-8625-E760946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45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6279F-D5A1-4B1D-8579-867EA49F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DA559C-1A37-40FD-832C-7C057D3F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D7B9662-ACF4-4085-815C-4B2F10FF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2C0575-35A7-4AF7-89DE-0ECE625D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80DA32-D8BD-4F79-B8F6-19EA84BD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D97C66-E9A3-4A0B-9B4E-128A147E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2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E6CC1B-0AFA-45EC-94E0-95DD0F5D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2A82BE-6309-482E-8990-62737E63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7E1B96-3F5A-4E13-B9C4-DD07A4299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2E426D-CD3A-440B-AFDE-332A78E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B9AFF1-2491-4E4A-95B7-5A2593D2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8DF842-5AEE-4E1D-9CE9-8C6C2089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5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1FD8D0-1E36-4888-905D-BD5623DE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FE49ED-97A0-49AF-83FE-1A812308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CED1AA-4FCA-4E67-BBBA-71270F775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417D-49AE-4FAC-BA02-90CCF03814E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706807-EC29-4B85-9E64-E6168081A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8ED7E7-B971-4347-979D-71915804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CFC1-24DE-4D88-B227-3F0C81F42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90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541BF-8EE1-41E2-868F-4721AEED6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Never</a:t>
            </a:r>
            <a:r>
              <a:rPr lang="hu-HU" dirty="0"/>
              <a:t> </a:t>
            </a:r>
            <a:r>
              <a:rPr lang="hu-HU" dirty="0" err="1"/>
              <a:t>Overtime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064A16-43C4-45D2-8C25-565EA1763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Tagjai: Kulcsár Máté, Tóth Kata Krisztina</a:t>
            </a:r>
          </a:p>
        </p:txBody>
      </p:sp>
    </p:spTree>
    <p:extLst>
      <p:ext uri="{BB962C8B-B14F-4D97-AF65-F5344CB8AC3E}">
        <p14:creationId xmlns:p14="http://schemas.microsoft.com/office/powerpoint/2010/main" val="167870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1708F-DA93-4BED-92A1-5CCB7B8A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029"/>
            <a:ext cx="10515600" cy="1325563"/>
          </a:xfrm>
        </p:spPr>
        <p:txBody>
          <a:bodyPr/>
          <a:lstStyle/>
          <a:p>
            <a:r>
              <a:rPr lang="hu-HU" dirty="0"/>
              <a:t>1. hét (Kezdetek)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4D022A-3CB7-4777-8001-E5B11F14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4511"/>
            <a:ext cx="10515600" cy="4351338"/>
          </a:xfrm>
        </p:spPr>
        <p:txBody>
          <a:bodyPr/>
          <a:lstStyle/>
          <a:p>
            <a:r>
              <a:rPr lang="hu-HU" dirty="0" err="1"/>
              <a:t>Navbar</a:t>
            </a:r>
            <a:r>
              <a:rPr lang="hu-HU" dirty="0"/>
              <a:t> elkészítve</a:t>
            </a:r>
          </a:p>
          <a:p>
            <a:r>
              <a:rPr lang="hu-HU" dirty="0"/>
              <a:t>Háttér megformázva</a:t>
            </a:r>
          </a:p>
          <a:p>
            <a:r>
              <a:rPr lang="hu-HU" dirty="0"/>
              <a:t>Oldalak linkelve</a:t>
            </a:r>
          </a:p>
          <a:p>
            <a:r>
              <a:rPr lang="hu-HU" dirty="0"/>
              <a:t>Sanyi és </a:t>
            </a:r>
            <a:r>
              <a:rPr lang="hu-HU" dirty="0" err="1"/>
              <a:t>Mano</a:t>
            </a:r>
            <a:r>
              <a:rPr lang="hu-HU" dirty="0"/>
              <a:t> HTML elkezdése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ACEEAF4-75FC-4499-9E19-DDD47323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90" y="940381"/>
            <a:ext cx="4426815" cy="750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3707DA7-818C-446A-9472-05ABCCB2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917" y="1027906"/>
            <a:ext cx="2119382" cy="3714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8513B23-0BE3-4279-B028-8B3DF8B2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0" y="3290180"/>
            <a:ext cx="7850339" cy="356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084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5E61AE-D373-466A-8B4A-C03799C7FA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3533" y="2340821"/>
            <a:ext cx="6362701" cy="451717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E512DED-8330-4F5E-B276-1DBAB95B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/>
              <a:t>2. hét (A munka veleje)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351FBB-F530-4668-B0B7-08F15933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105958"/>
            <a:ext cx="6019800" cy="4351338"/>
          </a:xfrm>
        </p:spPr>
        <p:txBody>
          <a:bodyPr/>
          <a:lstStyle/>
          <a:p>
            <a:r>
              <a:rPr lang="hu-HU" dirty="0"/>
              <a:t>1. hét dokumentálása </a:t>
            </a:r>
            <a:r>
              <a:rPr lang="hu-HU" dirty="0" err="1"/>
              <a:t>PPt</a:t>
            </a:r>
            <a:r>
              <a:rPr lang="hu-HU" dirty="0"/>
              <a:t>-ben</a:t>
            </a:r>
          </a:p>
          <a:p>
            <a:r>
              <a:rPr lang="hu-HU" dirty="0" err="1"/>
              <a:t>Navbar</a:t>
            </a:r>
            <a:r>
              <a:rPr lang="hu-HU" dirty="0"/>
              <a:t> befejezése</a:t>
            </a:r>
          </a:p>
          <a:p>
            <a:r>
              <a:rPr lang="hu-HU" dirty="0"/>
              <a:t>Az összes HTML elkezdése (és néhány befejezése)</a:t>
            </a:r>
          </a:p>
          <a:p>
            <a:r>
              <a:rPr lang="hu-HU" dirty="0"/>
              <a:t>A weboldalak képekkel való ellátása</a:t>
            </a:r>
          </a:p>
          <a:p>
            <a:r>
              <a:rPr lang="hu-HU" dirty="0" err="1"/>
              <a:t>Scratch</a:t>
            </a:r>
            <a:r>
              <a:rPr lang="hu-HU" dirty="0"/>
              <a:t> projektek kódjainak </a:t>
            </a:r>
            <a:r>
              <a:rPr lang="hu-HU" dirty="0" err="1"/>
              <a:t>begyüjtése</a:t>
            </a:r>
            <a:endParaRPr lang="hu-HU" dirty="0"/>
          </a:p>
          <a:p>
            <a:r>
              <a:rPr lang="hu-HU" dirty="0"/>
              <a:t>Első </a:t>
            </a:r>
            <a:r>
              <a:rPr lang="hu-HU" dirty="0" err="1"/>
              <a:t>conflict</a:t>
            </a:r>
            <a:r>
              <a:rPr lang="hu-HU" dirty="0"/>
              <a:t>/</a:t>
            </a:r>
            <a:r>
              <a:rPr lang="hu-HU" dirty="0" err="1"/>
              <a:t>conflict</a:t>
            </a:r>
            <a:r>
              <a:rPr lang="hu-HU" dirty="0"/>
              <a:t>-ok és azok feloldásai</a:t>
            </a:r>
          </a:p>
        </p:txBody>
      </p:sp>
    </p:spTree>
    <p:extLst>
      <p:ext uri="{BB962C8B-B14F-4D97-AF65-F5344CB8AC3E}">
        <p14:creationId xmlns:p14="http://schemas.microsoft.com/office/powerpoint/2010/main" val="4045338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02D89-C529-41DC-B687-B3C7B4A7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/>
              <a:t>3. hét (Csiszolás és befejezés)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5D91C1-1F28-4588-9B05-AC7E6555A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25563"/>
            <a:ext cx="5181600" cy="4351338"/>
          </a:xfrm>
        </p:spPr>
        <p:txBody>
          <a:bodyPr/>
          <a:lstStyle/>
          <a:p>
            <a:r>
              <a:rPr lang="hu-HU" dirty="0"/>
              <a:t>2. hét dokumentálása </a:t>
            </a:r>
            <a:r>
              <a:rPr lang="hu-HU" dirty="0" err="1"/>
              <a:t>PPt</a:t>
            </a:r>
            <a:r>
              <a:rPr lang="hu-HU" dirty="0"/>
              <a:t>-ben</a:t>
            </a:r>
          </a:p>
          <a:p>
            <a:r>
              <a:rPr lang="hu-HU" dirty="0"/>
              <a:t>A maradék HTML-ek befejezése</a:t>
            </a:r>
          </a:p>
          <a:p>
            <a:r>
              <a:rPr lang="hu-HU" dirty="0" err="1"/>
              <a:t>Responsivitás</a:t>
            </a:r>
            <a:r>
              <a:rPr lang="hu-HU" dirty="0"/>
              <a:t> elintézése</a:t>
            </a:r>
          </a:p>
          <a:p>
            <a:r>
              <a:rPr lang="hu-HU" dirty="0"/>
              <a:t>Főoldal elkészítése?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D956AD-DB54-4B64-977A-7BDCB24614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022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89</Words>
  <Application>Microsoft Office PowerPoint</Application>
  <PresentationFormat>Szélesvásznú</PresentationFormat>
  <Paragraphs>19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Never Overtime</vt:lpstr>
      <vt:lpstr>1. hét (Kezdetek)</vt:lpstr>
      <vt:lpstr>2. hét (A munka veleje)</vt:lpstr>
      <vt:lpstr>3. hét (Csiszolás és befejezés)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Overtime</dc:title>
  <dc:creator>Tóth Kata Krisztina</dc:creator>
  <cp:lastModifiedBy>User</cp:lastModifiedBy>
  <cp:revision>5</cp:revision>
  <dcterms:created xsi:type="dcterms:W3CDTF">2023-05-19T09:29:32Z</dcterms:created>
  <dcterms:modified xsi:type="dcterms:W3CDTF">2023-05-31T15:22:02Z</dcterms:modified>
</cp:coreProperties>
</file>