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ázs Tóth" userId="28acd57909112133" providerId="LiveId" clId="{C79A3C63-62B4-4217-804E-EE4A72C57ABE}"/>
    <pc:docChg chg="undo custSel addSld modSld sldOrd">
      <pc:chgData name="Balázs Tóth" userId="28acd57909112133" providerId="LiveId" clId="{C79A3C63-62B4-4217-804E-EE4A72C57ABE}" dt="2023-06-25T09:11:26.370" v="594" actId="20577"/>
      <pc:docMkLst>
        <pc:docMk/>
      </pc:docMkLst>
      <pc:sldChg chg="modSp mod">
        <pc:chgData name="Balázs Tóth" userId="28acd57909112133" providerId="LiveId" clId="{C79A3C63-62B4-4217-804E-EE4A72C57ABE}" dt="2023-06-25T09:10:43.053" v="591" actId="20577"/>
        <pc:sldMkLst>
          <pc:docMk/>
          <pc:sldMk cId="230826632" sldId="256"/>
        </pc:sldMkLst>
        <pc:spChg chg="mod">
          <ac:chgData name="Balázs Tóth" userId="28acd57909112133" providerId="LiveId" clId="{C79A3C63-62B4-4217-804E-EE4A72C57ABE}" dt="2023-06-25T08:00:39.111" v="60" actId="20577"/>
          <ac:spMkLst>
            <pc:docMk/>
            <pc:sldMk cId="230826632" sldId="256"/>
            <ac:spMk id="2" creationId="{51A11E6B-9CC2-722E-563E-7BA776A6F69F}"/>
          </ac:spMkLst>
        </pc:spChg>
        <pc:spChg chg="mod">
          <ac:chgData name="Balázs Tóth" userId="28acd57909112133" providerId="LiveId" clId="{C79A3C63-62B4-4217-804E-EE4A72C57ABE}" dt="2023-06-25T09:10:43.053" v="591" actId="20577"/>
          <ac:spMkLst>
            <pc:docMk/>
            <pc:sldMk cId="230826632" sldId="256"/>
            <ac:spMk id="5" creationId="{DC421DBD-24B3-E808-4D53-98DF1D3507DB}"/>
          </ac:spMkLst>
        </pc:spChg>
        <pc:spChg chg="mod">
          <ac:chgData name="Balázs Tóth" userId="28acd57909112133" providerId="LiveId" clId="{C79A3C63-62B4-4217-804E-EE4A72C57ABE}" dt="2023-06-25T08:00:54.004" v="68" actId="20577"/>
          <ac:spMkLst>
            <pc:docMk/>
            <pc:sldMk cId="230826632" sldId="256"/>
            <ac:spMk id="7" creationId="{70C1A529-A2DC-FEF9-C3D5-52B8CA43B0A8}"/>
          </ac:spMkLst>
        </pc:spChg>
      </pc:sldChg>
      <pc:sldChg chg="modSp mod">
        <pc:chgData name="Balázs Tóth" userId="28acd57909112133" providerId="LiveId" clId="{C79A3C63-62B4-4217-804E-EE4A72C57ABE}" dt="2023-06-25T09:10:39.278" v="587" actId="20577"/>
        <pc:sldMkLst>
          <pc:docMk/>
          <pc:sldMk cId="1648556873" sldId="257"/>
        </pc:sldMkLst>
        <pc:spChg chg="mod">
          <ac:chgData name="Balázs Tóth" userId="28acd57909112133" providerId="LiveId" clId="{C79A3C63-62B4-4217-804E-EE4A72C57ABE}" dt="2023-06-25T09:00:27.244" v="332" actId="20577"/>
          <ac:spMkLst>
            <pc:docMk/>
            <pc:sldMk cId="1648556873" sldId="257"/>
            <ac:spMk id="3" creationId="{406F4731-C3EB-473A-4FE4-16E5499467CF}"/>
          </ac:spMkLst>
        </pc:spChg>
        <pc:spChg chg="mod">
          <ac:chgData name="Balázs Tóth" userId="28acd57909112133" providerId="LiveId" clId="{C79A3C63-62B4-4217-804E-EE4A72C57ABE}" dt="2023-06-25T09:10:39.278" v="587" actId="20577"/>
          <ac:spMkLst>
            <pc:docMk/>
            <pc:sldMk cId="1648556873" sldId="257"/>
            <ac:spMk id="4" creationId="{E4B0BCF6-A7D7-CB69-36F0-FB38E03AB55B}"/>
          </ac:spMkLst>
        </pc:spChg>
      </pc:sldChg>
      <pc:sldChg chg="modSp mod">
        <pc:chgData name="Balázs Tóth" userId="28acd57909112133" providerId="LiveId" clId="{C79A3C63-62B4-4217-804E-EE4A72C57ABE}" dt="2023-06-25T09:10:35.300" v="583" actId="20577"/>
        <pc:sldMkLst>
          <pc:docMk/>
          <pc:sldMk cId="1937963444" sldId="258"/>
        </pc:sldMkLst>
        <pc:spChg chg="mod">
          <ac:chgData name="Balázs Tóth" userId="28acd57909112133" providerId="LiveId" clId="{C79A3C63-62B4-4217-804E-EE4A72C57ABE}" dt="2023-06-25T09:00:17.083" v="299" actId="20577"/>
          <ac:spMkLst>
            <pc:docMk/>
            <pc:sldMk cId="1937963444" sldId="258"/>
            <ac:spMk id="2" creationId="{252E5999-B067-FCAC-6130-6427C029227F}"/>
          </ac:spMkLst>
        </pc:spChg>
        <pc:spChg chg="mod">
          <ac:chgData name="Balázs Tóth" userId="28acd57909112133" providerId="LiveId" clId="{C79A3C63-62B4-4217-804E-EE4A72C57ABE}" dt="2023-06-25T09:03:42.345" v="455" actId="20577"/>
          <ac:spMkLst>
            <pc:docMk/>
            <pc:sldMk cId="1937963444" sldId="258"/>
            <ac:spMk id="3" creationId="{EBAE876A-6F0D-D6C2-C834-5C1F6D2512DC}"/>
          </ac:spMkLst>
        </pc:spChg>
        <pc:spChg chg="mod">
          <ac:chgData name="Balázs Tóth" userId="28acd57909112133" providerId="LiveId" clId="{C79A3C63-62B4-4217-804E-EE4A72C57ABE}" dt="2023-06-25T09:10:35.300" v="583" actId="20577"/>
          <ac:spMkLst>
            <pc:docMk/>
            <pc:sldMk cId="1937963444" sldId="258"/>
            <ac:spMk id="4" creationId="{0B4FAF8B-702F-D1D3-C7DA-696D94BA0045}"/>
          </ac:spMkLst>
        </pc:spChg>
      </pc:sldChg>
      <pc:sldChg chg="modSp mod">
        <pc:chgData name="Balázs Tóth" userId="28acd57909112133" providerId="LiveId" clId="{C79A3C63-62B4-4217-804E-EE4A72C57ABE}" dt="2023-06-25T09:10:27.869" v="575" actId="20577"/>
        <pc:sldMkLst>
          <pc:docMk/>
          <pc:sldMk cId="1673771518" sldId="259"/>
        </pc:sldMkLst>
        <pc:spChg chg="mod">
          <ac:chgData name="Balázs Tóth" userId="28acd57909112133" providerId="LiveId" clId="{C79A3C63-62B4-4217-804E-EE4A72C57ABE}" dt="2023-06-25T09:10:27.869" v="575" actId="20577"/>
          <ac:spMkLst>
            <pc:docMk/>
            <pc:sldMk cId="1673771518" sldId="259"/>
            <ac:spMk id="4" creationId="{016CE816-94F3-61BC-1CD0-A0E9DC16FD9E}"/>
          </ac:spMkLst>
        </pc:spChg>
      </pc:sldChg>
      <pc:sldChg chg="modSp mod">
        <pc:chgData name="Balázs Tóth" userId="28acd57909112133" providerId="LiveId" clId="{C79A3C63-62B4-4217-804E-EE4A72C57ABE}" dt="2023-06-25T09:10:22.735" v="571" actId="20577"/>
        <pc:sldMkLst>
          <pc:docMk/>
          <pc:sldMk cId="2628512088" sldId="260"/>
        </pc:sldMkLst>
        <pc:spChg chg="mod">
          <ac:chgData name="Balázs Tóth" userId="28acd57909112133" providerId="LiveId" clId="{C79A3C63-62B4-4217-804E-EE4A72C57ABE}" dt="2023-06-25T09:10:22.735" v="571" actId="20577"/>
          <ac:spMkLst>
            <pc:docMk/>
            <pc:sldMk cId="2628512088" sldId="260"/>
            <ac:spMk id="4" creationId="{BE5735C2-EC5A-697C-8EAC-C2608D5139D2}"/>
          </ac:spMkLst>
        </pc:spChg>
      </pc:sldChg>
      <pc:sldChg chg="modSp mod">
        <pc:chgData name="Balázs Tóth" userId="28acd57909112133" providerId="LiveId" clId="{C79A3C63-62B4-4217-804E-EE4A72C57ABE}" dt="2023-06-25T09:10:18.303" v="567" actId="20577"/>
        <pc:sldMkLst>
          <pc:docMk/>
          <pc:sldMk cId="1282087958" sldId="261"/>
        </pc:sldMkLst>
        <pc:spChg chg="mod">
          <ac:chgData name="Balázs Tóth" userId="28acd57909112133" providerId="LiveId" clId="{C79A3C63-62B4-4217-804E-EE4A72C57ABE}" dt="2023-06-25T09:10:18.303" v="567" actId="20577"/>
          <ac:spMkLst>
            <pc:docMk/>
            <pc:sldMk cId="1282087958" sldId="261"/>
            <ac:spMk id="4" creationId="{AD07304B-473C-17D4-F745-C42F59D77A0C}"/>
          </ac:spMkLst>
        </pc:spChg>
      </pc:sldChg>
      <pc:sldChg chg="modSp mod">
        <pc:chgData name="Balázs Tóth" userId="28acd57909112133" providerId="LiveId" clId="{C79A3C63-62B4-4217-804E-EE4A72C57ABE}" dt="2023-06-25T09:10:14.510" v="563" actId="20577"/>
        <pc:sldMkLst>
          <pc:docMk/>
          <pc:sldMk cId="2327475583" sldId="262"/>
        </pc:sldMkLst>
        <pc:spChg chg="mod">
          <ac:chgData name="Balázs Tóth" userId="28acd57909112133" providerId="LiveId" clId="{C79A3C63-62B4-4217-804E-EE4A72C57ABE}" dt="2023-06-25T09:10:14.510" v="563" actId="20577"/>
          <ac:spMkLst>
            <pc:docMk/>
            <pc:sldMk cId="2327475583" sldId="262"/>
            <ac:spMk id="4" creationId="{3C612108-7A37-ED02-476F-B3448A36EFEC}"/>
          </ac:spMkLst>
        </pc:spChg>
      </pc:sldChg>
      <pc:sldChg chg="modSp mod ord">
        <pc:chgData name="Balázs Tóth" userId="28acd57909112133" providerId="LiveId" clId="{C79A3C63-62B4-4217-804E-EE4A72C57ABE}" dt="2023-06-25T09:10:31.806" v="579" actId="20577"/>
        <pc:sldMkLst>
          <pc:docMk/>
          <pc:sldMk cId="1254196001" sldId="263"/>
        </pc:sldMkLst>
        <pc:spChg chg="mod">
          <ac:chgData name="Balázs Tóth" userId="28acd57909112133" providerId="LiveId" clId="{C79A3C63-62B4-4217-804E-EE4A72C57ABE}" dt="2023-06-25T08:44:43.282" v="208" actId="20577"/>
          <ac:spMkLst>
            <pc:docMk/>
            <pc:sldMk cId="1254196001" sldId="263"/>
            <ac:spMk id="2" creationId="{C0E95E14-217B-2C98-602B-E47B650A51A1}"/>
          </ac:spMkLst>
        </pc:spChg>
        <pc:spChg chg="mod">
          <ac:chgData name="Balázs Tóth" userId="28acd57909112133" providerId="LiveId" clId="{C79A3C63-62B4-4217-804E-EE4A72C57ABE}" dt="2023-06-25T08:44:32.205" v="203" actId="20577"/>
          <ac:spMkLst>
            <pc:docMk/>
            <pc:sldMk cId="1254196001" sldId="263"/>
            <ac:spMk id="3" creationId="{26EFCC99-9E40-D630-5ACC-D9D0BB75555B}"/>
          </ac:spMkLst>
        </pc:spChg>
        <pc:spChg chg="mod">
          <ac:chgData name="Balázs Tóth" userId="28acd57909112133" providerId="LiveId" clId="{C79A3C63-62B4-4217-804E-EE4A72C57ABE}" dt="2023-06-25T09:10:31.806" v="579" actId="20577"/>
          <ac:spMkLst>
            <pc:docMk/>
            <pc:sldMk cId="1254196001" sldId="263"/>
            <ac:spMk id="4" creationId="{16D1B0DE-AC8E-9DA2-B888-12B26A022642}"/>
          </ac:spMkLst>
        </pc:spChg>
        <pc:picChg chg="mod">
          <ac:chgData name="Balázs Tóth" userId="28acd57909112133" providerId="LiveId" clId="{C79A3C63-62B4-4217-804E-EE4A72C57ABE}" dt="2023-06-25T08:45:54.933" v="275" actId="1076"/>
          <ac:picMkLst>
            <pc:docMk/>
            <pc:sldMk cId="1254196001" sldId="263"/>
            <ac:picMk id="5" creationId="{1A75F62F-D450-AF74-EB17-9040D8444709}"/>
          </ac:picMkLst>
        </pc:picChg>
      </pc:sldChg>
      <pc:sldChg chg="modSp mod">
        <pc:chgData name="Balázs Tóth" userId="28acd57909112133" providerId="LiveId" clId="{C79A3C63-62B4-4217-804E-EE4A72C57ABE}" dt="2023-06-25T09:10:10.274" v="559" actId="20577"/>
        <pc:sldMkLst>
          <pc:docMk/>
          <pc:sldMk cId="267522056" sldId="264"/>
        </pc:sldMkLst>
        <pc:spChg chg="mod">
          <ac:chgData name="Balázs Tóth" userId="28acd57909112133" providerId="LiveId" clId="{C79A3C63-62B4-4217-804E-EE4A72C57ABE}" dt="2023-06-25T09:10:10.274" v="559" actId="20577"/>
          <ac:spMkLst>
            <pc:docMk/>
            <pc:sldMk cId="267522056" sldId="264"/>
            <ac:spMk id="4" creationId="{C413FFA8-D6BD-3232-1D4E-C530A2870AFD}"/>
          </ac:spMkLst>
        </pc:spChg>
      </pc:sldChg>
      <pc:sldChg chg="modSp mod">
        <pc:chgData name="Balázs Tóth" userId="28acd57909112133" providerId="LiveId" clId="{C79A3C63-62B4-4217-804E-EE4A72C57ABE}" dt="2023-06-25T09:10:04.922" v="555" actId="20577"/>
        <pc:sldMkLst>
          <pc:docMk/>
          <pc:sldMk cId="3591067733" sldId="265"/>
        </pc:sldMkLst>
        <pc:spChg chg="mod">
          <ac:chgData name="Balázs Tóth" userId="28acd57909112133" providerId="LiveId" clId="{C79A3C63-62B4-4217-804E-EE4A72C57ABE}" dt="2023-06-25T09:10:04.922" v="555" actId="20577"/>
          <ac:spMkLst>
            <pc:docMk/>
            <pc:sldMk cId="3591067733" sldId="265"/>
            <ac:spMk id="4" creationId="{CCA42B71-F73A-E639-FF0A-9F7A60C49896}"/>
          </ac:spMkLst>
        </pc:spChg>
      </pc:sldChg>
      <pc:sldChg chg="modSp mod">
        <pc:chgData name="Balázs Tóth" userId="28acd57909112133" providerId="LiveId" clId="{C79A3C63-62B4-4217-804E-EE4A72C57ABE}" dt="2023-06-25T09:09:56.879" v="549" actId="20577"/>
        <pc:sldMkLst>
          <pc:docMk/>
          <pc:sldMk cId="649395439" sldId="266"/>
        </pc:sldMkLst>
        <pc:spChg chg="mod">
          <ac:chgData name="Balázs Tóth" userId="28acd57909112133" providerId="LiveId" clId="{C79A3C63-62B4-4217-804E-EE4A72C57ABE}" dt="2023-06-25T09:09:56.879" v="549" actId="20577"/>
          <ac:spMkLst>
            <pc:docMk/>
            <pc:sldMk cId="649395439" sldId="266"/>
            <ac:spMk id="4" creationId="{AE122238-E78C-6659-551F-B213FB2E835E}"/>
          </ac:spMkLst>
        </pc:spChg>
      </pc:sldChg>
      <pc:sldChg chg="modSp mod">
        <pc:chgData name="Balázs Tóth" userId="28acd57909112133" providerId="LiveId" clId="{C79A3C63-62B4-4217-804E-EE4A72C57ABE}" dt="2023-06-25T09:09:52.602" v="545" actId="20577"/>
        <pc:sldMkLst>
          <pc:docMk/>
          <pc:sldMk cId="1255620996" sldId="267"/>
        </pc:sldMkLst>
        <pc:spChg chg="mod">
          <ac:chgData name="Balázs Tóth" userId="28acd57909112133" providerId="LiveId" clId="{C79A3C63-62B4-4217-804E-EE4A72C57ABE}" dt="2023-06-25T09:09:52.602" v="545" actId="20577"/>
          <ac:spMkLst>
            <pc:docMk/>
            <pc:sldMk cId="1255620996" sldId="267"/>
            <ac:spMk id="4" creationId="{D3021A91-204E-3D61-A178-2E57F5F9D13D}"/>
          </ac:spMkLst>
        </pc:spChg>
      </pc:sldChg>
      <pc:sldChg chg="modSp mod">
        <pc:chgData name="Balázs Tóth" userId="28acd57909112133" providerId="LiveId" clId="{C79A3C63-62B4-4217-804E-EE4A72C57ABE}" dt="2023-06-25T09:09:48.977" v="541" actId="20577"/>
        <pc:sldMkLst>
          <pc:docMk/>
          <pc:sldMk cId="3358495045" sldId="268"/>
        </pc:sldMkLst>
        <pc:spChg chg="mod">
          <ac:chgData name="Balázs Tóth" userId="28acd57909112133" providerId="LiveId" clId="{C79A3C63-62B4-4217-804E-EE4A72C57ABE}" dt="2023-06-25T09:09:48.977" v="541" actId="20577"/>
          <ac:spMkLst>
            <pc:docMk/>
            <pc:sldMk cId="3358495045" sldId="268"/>
            <ac:spMk id="4" creationId="{6CEC2C1F-6CFA-A955-88A6-33DCBCDEBF5B}"/>
          </ac:spMkLst>
        </pc:spChg>
      </pc:sldChg>
      <pc:sldChg chg="modSp mod">
        <pc:chgData name="Balázs Tóth" userId="28acd57909112133" providerId="LiveId" clId="{C79A3C63-62B4-4217-804E-EE4A72C57ABE}" dt="2023-06-25T09:09:45.715" v="537" actId="20577"/>
        <pc:sldMkLst>
          <pc:docMk/>
          <pc:sldMk cId="2381427325" sldId="269"/>
        </pc:sldMkLst>
        <pc:spChg chg="mod">
          <ac:chgData name="Balázs Tóth" userId="28acd57909112133" providerId="LiveId" clId="{C79A3C63-62B4-4217-804E-EE4A72C57ABE}" dt="2023-06-25T09:09:45.715" v="537" actId="20577"/>
          <ac:spMkLst>
            <pc:docMk/>
            <pc:sldMk cId="2381427325" sldId="269"/>
            <ac:spMk id="4" creationId="{17C5D957-FE3A-D5B6-9F05-F964E3BBDCA2}"/>
          </ac:spMkLst>
        </pc:spChg>
      </pc:sldChg>
      <pc:sldChg chg="modSp mod">
        <pc:chgData name="Balázs Tóth" userId="28acd57909112133" providerId="LiveId" clId="{C79A3C63-62B4-4217-804E-EE4A72C57ABE}" dt="2023-06-25T09:09:40.652" v="533" actId="20577"/>
        <pc:sldMkLst>
          <pc:docMk/>
          <pc:sldMk cId="4164899409" sldId="270"/>
        </pc:sldMkLst>
        <pc:spChg chg="mod">
          <ac:chgData name="Balázs Tóth" userId="28acd57909112133" providerId="LiveId" clId="{C79A3C63-62B4-4217-804E-EE4A72C57ABE}" dt="2023-06-25T09:09:40.652" v="533" actId="20577"/>
          <ac:spMkLst>
            <pc:docMk/>
            <pc:sldMk cId="4164899409" sldId="270"/>
            <ac:spMk id="4" creationId="{72850255-CDED-6882-6268-48E64F940879}"/>
          </ac:spMkLst>
        </pc:spChg>
      </pc:sldChg>
      <pc:sldChg chg="modSp mod">
        <pc:chgData name="Balázs Tóth" userId="28acd57909112133" providerId="LiveId" clId="{C79A3C63-62B4-4217-804E-EE4A72C57ABE}" dt="2023-06-25T09:09:30.810" v="529" actId="20577"/>
        <pc:sldMkLst>
          <pc:docMk/>
          <pc:sldMk cId="4073261526" sldId="271"/>
        </pc:sldMkLst>
        <pc:spChg chg="mod">
          <ac:chgData name="Balázs Tóth" userId="28acd57909112133" providerId="LiveId" clId="{C79A3C63-62B4-4217-804E-EE4A72C57ABE}" dt="2023-06-25T09:09:30.810" v="529" actId="20577"/>
          <ac:spMkLst>
            <pc:docMk/>
            <pc:sldMk cId="4073261526" sldId="271"/>
            <ac:spMk id="4" creationId="{72850255-CDED-6882-6268-48E64F940879}"/>
          </ac:spMkLst>
        </pc:spChg>
      </pc:sldChg>
      <pc:sldChg chg="modSp mod">
        <pc:chgData name="Balázs Tóth" userId="28acd57909112133" providerId="LiveId" clId="{C79A3C63-62B4-4217-804E-EE4A72C57ABE}" dt="2023-06-25T09:09:27.668" v="525" actId="20577"/>
        <pc:sldMkLst>
          <pc:docMk/>
          <pc:sldMk cId="335015950" sldId="272"/>
        </pc:sldMkLst>
        <pc:spChg chg="mod">
          <ac:chgData name="Balázs Tóth" userId="28acd57909112133" providerId="LiveId" clId="{C79A3C63-62B4-4217-804E-EE4A72C57ABE}" dt="2023-06-25T09:09:27.668" v="525" actId="20577"/>
          <ac:spMkLst>
            <pc:docMk/>
            <pc:sldMk cId="335015950" sldId="272"/>
            <ac:spMk id="4" creationId="{1F785E0F-9264-4A79-94D4-26CDB06C6976}"/>
          </ac:spMkLst>
        </pc:spChg>
      </pc:sldChg>
      <pc:sldChg chg="modSp mod">
        <pc:chgData name="Balázs Tóth" userId="28acd57909112133" providerId="LiveId" clId="{C79A3C63-62B4-4217-804E-EE4A72C57ABE}" dt="2023-06-25T09:09:24.308" v="521" actId="20577"/>
        <pc:sldMkLst>
          <pc:docMk/>
          <pc:sldMk cId="668645425" sldId="273"/>
        </pc:sldMkLst>
        <pc:spChg chg="mod">
          <ac:chgData name="Balázs Tóth" userId="28acd57909112133" providerId="LiveId" clId="{C79A3C63-62B4-4217-804E-EE4A72C57ABE}" dt="2023-06-25T09:09:24.308" v="521" actId="20577"/>
          <ac:spMkLst>
            <pc:docMk/>
            <pc:sldMk cId="668645425" sldId="273"/>
            <ac:spMk id="4" creationId="{54E21DCF-4F01-ADAF-EAB4-DC0B92D3C108}"/>
          </ac:spMkLst>
        </pc:spChg>
      </pc:sldChg>
      <pc:sldChg chg="modSp mod">
        <pc:chgData name="Balázs Tóth" userId="28acd57909112133" providerId="LiveId" clId="{C79A3C63-62B4-4217-804E-EE4A72C57ABE}" dt="2023-06-25T09:09:20.920" v="517" actId="20577"/>
        <pc:sldMkLst>
          <pc:docMk/>
          <pc:sldMk cId="1047682108" sldId="274"/>
        </pc:sldMkLst>
        <pc:spChg chg="mod">
          <ac:chgData name="Balázs Tóth" userId="28acd57909112133" providerId="LiveId" clId="{C79A3C63-62B4-4217-804E-EE4A72C57ABE}" dt="2023-06-25T09:09:20.920" v="517" actId="20577"/>
          <ac:spMkLst>
            <pc:docMk/>
            <pc:sldMk cId="1047682108" sldId="274"/>
            <ac:spMk id="3" creationId="{88A9C9D2-F3D7-A52D-9105-698D0EC4487F}"/>
          </ac:spMkLst>
        </pc:spChg>
      </pc:sldChg>
      <pc:sldChg chg="modSp new mod">
        <pc:chgData name="Balázs Tóth" userId="28acd57909112133" providerId="LiveId" clId="{C79A3C63-62B4-4217-804E-EE4A72C57ABE}" dt="2023-06-25T09:11:26.370" v="594" actId="20577"/>
        <pc:sldMkLst>
          <pc:docMk/>
          <pc:sldMk cId="3276773070" sldId="275"/>
        </pc:sldMkLst>
        <pc:spChg chg="mod">
          <ac:chgData name="Balázs Tóth" userId="28acd57909112133" providerId="LiveId" clId="{C79A3C63-62B4-4217-804E-EE4A72C57ABE}" dt="2023-06-25T09:11:26.370" v="594" actId="20577"/>
          <ac:spMkLst>
            <pc:docMk/>
            <pc:sldMk cId="3276773070" sldId="275"/>
            <ac:spMk id="2" creationId="{1B98ABC0-5521-19F8-DDE4-F2819C062C28}"/>
          </ac:spMkLst>
        </pc:spChg>
        <pc:spChg chg="mod">
          <ac:chgData name="Balázs Tóth" userId="28acd57909112133" providerId="LiveId" clId="{C79A3C63-62B4-4217-804E-EE4A72C57ABE}" dt="2023-06-25T09:11:03.801" v="593" actId="20577"/>
          <ac:spMkLst>
            <pc:docMk/>
            <pc:sldMk cId="3276773070" sldId="275"/>
            <ac:spMk id="3" creationId="{AA860D21-15BC-83ED-2DEF-234B394D5174}"/>
          </ac:spMkLst>
        </pc:spChg>
        <pc:spChg chg="mod">
          <ac:chgData name="Balázs Tóth" userId="28acd57909112133" providerId="LiveId" clId="{C79A3C63-62B4-4217-804E-EE4A72C57ABE}" dt="2023-06-25T09:09:07.103" v="515" actId="20577"/>
          <ac:spMkLst>
            <pc:docMk/>
            <pc:sldMk cId="3276773070" sldId="275"/>
            <ac:spMk id="4" creationId="{41DA9EC9-D6DF-9D76-0984-A0A4FD414933}"/>
          </ac:spMkLst>
        </pc:spChg>
      </pc:sldChg>
    </pc:docChg>
  </pc:docChgLst>
  <pc:docChgLst>
    <pc:chgData name="Balázs Tóth" userId="28acd57909112133" providerId="LiveId" clId="{591F5F3A-537F-4ACD-B572-63C2BF699834}"/>
    <pc:docChg chg="undo redo custSel addSld modSld sldOrd">
      <pc:chgData name="Balázs Tóth" userId="28acd57909112133" providerId="LiveId" clId="{591F5F3A-537F-4ACD-B572-63C2BF699834}" dt="2023-04-26T12:14:45.996" v="2350" actId="20577"/>
      <pc:docMkLst>
        <pc:docMk/>
      </pc:docMkLst>
      <pc:sldChg chg="addSp modSp new mod ord">
        <pc:chgData name="Balázs Tóth" userId="28acd57909112133" providerId="LiveId" clId="{591F5F3A-537F-4ACD-B572-63C2BF699834}" dt="2023-04-26T12:13:23.728" v="2321" actId="20577"/>
        <pc:sldMkLst>
          <pc:docMk/>
          <pc:sldMk cId="230826632" sldId="256"/>
        </pc:sldMkLst>
        <pc:spChg chg="mod">
          <ac:chgData name="Balázs Tóth" userId="28acd57909112133" providerId="LiveId" clId="{591F5F3A-537F-4ACD-B572-63C2BF699834}" dt="2023-04-20T06:52:53.823" v="186"/>
          <ac:spMkLst>
            <pc:docMk/>
            <pc:sldMk cId="230826632" sldId="256"/>
            <ac:spMk id="2" creationId="{51A11E6B-9CC2-722E-563E-7BA776A6F69F}"/>
          </ac:spMkLst>
        </pc:spChg>
        <pc:spChg chg="mod">
          <ac:chgData name="Balázs Tóth" userId="28acd57909112133" providerId="LiveId" clId="{591F5F3A-537F-4ACD-B572-63C2BF699834}" dt="2023-04-20T06:52:45.334" v="185" actId="1076"/>
          <ac:spMkLst>
            <pc:docMk/>
            <pc:sldMk cId="230826632" sldId="256"/>
            <ac:spMk id="3" creationId="{D650597D-E7A6-31A2-ECAA-92DE4997B50A}"/>
          </ac:spMkLst>
        </pc:spChg>
        <pc:spChg chg="add mod">
          <ac:chgData name="Balázs Tóth" userId="28acd57909112133" providerId="LiveId" clId="{591F5F3A-537F-4ACD-B572-63C2BF699834}" dt="2023-04-20T06:52:42.710" v="184" actId="1076"/>
          <ac:spMkLst>
            <pc:docMk/>
            <pc:sldMk cId="230826632" sldId="256"/>
            <ac:spMk id="4" creationId="{6B04F155-CDBE-E87B-7FE3-2242F90D75BF}"/>
          </ac:spMkLst>
        </pc:spChg>
        <pc:spChg chg="mod">
          <ac:chgData name="Balázs Tóth" userId="28acd57909112133" providerId="LiveId" clId="{591F5F3A-537F-4ACD-B572-63C2BF699834}" dt="2023-04-26T12:13:23.728" v="2321" actId="20577"/>
          <ac:spMkLst>
            <pc:docMk/>
            <pc:sldMk cId="230826632" sldId="256"/>
            <ac:spMk id="5" creationId="{DC421DBD-24B3-E808-4D53-98DF1D3507DB}"/>
          </ac:spMkLst>
        </pc:spChg>
        <pc:spChg chg="add mod">
          <ac:chgData name="Balázs Tóth" userId="28acd57909112133" providerId="LiveId" clId="{591F5F3A-537F-4ACD-B572-63C2BF699834}" dt="2023-04-20T07:44:33.443" v="1112" actId="1076"/>
          <ac:spMkLst>
            <pc:docMk/>
            <pc:sldMk cId="230826632" sldId="256"/>
            <ac:spMk id="7" creationId="{70C1A529-A2DC-FEF9-C3D5-52B8CA43B0A8}"/>
          </ac:spMkLst>
        </pc:spChg>
        <pc:picChg chg="add mod">
          <ac:chgData name="Balázs Tóth" userId="28acd57909112133" providerId="LiveId" clId="{591F5F3A-537F-4ACD-B572-63C2BF699834}" dt="2023-04-20T07:44:00.458" v="1064"/>
          <ac:picMkLst>
            <pc:docMk/>
            <pc:sldMk cId="230826632" sldId="256"/>
            <ac:picMk id="6" creationId="{0EF5BE78-19D8-2B83-66AD-C42E4E3F732B}"/>
          </ac:picMkLst>
        </pc:picChg>
      </pc:sldChg>
      <pc:sldChg chg="modSp new mod">
        <pc:chgData name="Balázs Tóth" userId="28acd57909112133" providerId="LiveId" clId="{591F5F3A-537F-4ACD-B572-63C2BF699834}" dt="2023-04-26T12:13:32.063" v="2325" actId="20577"/>
        <pc:sldMkLst>
          <pc:docMk/>
          <pc:sldMk cId="1648556873" sldId="257"/>
        </pc:sldMkLst>
        <pc:spChg chg="mod">
          <ac:chgData name="Balázs Tóth" userId="28acd57909112133" providerId="LiveId" clId="{591F5F3A-537F-4ACD-B572-63C2BF699834}" dt="2023-04-20T07:08:26.045" v="212" actId="20577"/>
          <ac:spMkLst>
            <pc:docMk/>
            <pc:sldMk cId="1648556873" sldId="257"/>
            <ac:spMk id="2" creationId="{E41EA22C-3DBA-F66A-F3D4-77272C2A4B17}"/>
          </ac:spMkLst>
        </pc:spChg>
        <pc:spChg chg="mod">
          <ac:chgData name="Balázs Tóth" userId="28acd57909112133" providerId="LiveId" clId="{591F5F3A-537F-4ACD-B572-63C2BF699834}" dt="2023-04-20T07:44:55.617" v="1128" actId="20577"/>
          <ac:spMkLst>
            <pc:docMk/>
            <pc:sldMk cId="1648556873" sldId="257"/>
            <ac:spMk id="3" creationId="{406F4731-C3EB-473A-4FE4-16E5499467CF}"/>
          </ac:spMkLst>
        </pc:spChg>
        <pc:spChg chg="mod">
          <ac:chgData name="Balázs Tóth" userId="28acd57909112133" providerId="LiveId" clId="{591F5F3A-537F-4ACD-B572-63C2BF699834}" dt="2023-04-26T12:13:32.063" v="2325" actId="20577"/>
          <ac:spMkLst>
            <pc:docMk/>
            <pc:sldMk cId="1648556873" sldId="257"/>
            <ac:spMk id="4" creationId="{E4B0BCF6-A7D7-CB69-36F0-FB38E03AB55B}"/>
          </ac:spMkLst>
        </pc:spChg>
      </pc:sldChg>
      <pc:sldChg chg="modSp new mod">
        <pc:chgData name="Balázs Tóth" userId="28acd57909112133" providerId="LiveId" clId="{591F5F3A-537F-4ACD-B572-63C2BF699834}" dt="2023-04-26T12:13:40.579" v="2329" actId="20577"/>
        <pc:sldMkLst>
          <pc:docMk/>
          <pc:sldMk cId="1937963444" sldId="258"/>
        </pc:sldMkLst>
        <pc:spChg chg="mod">
          <ac:chgData name="Balázs Tóth" userId="28acd57909112133" providerId="LiveId" clId="{591F5F3A-537F-4ACD-B572-63C2BF699834}" dt="2023-04-20T07:14:03.508" v="645" actId="20577"/>
          <ac:spMkLst>
            <pc:docMk/>
            <pc:sldMk cId="1937963444" sldId="258"/>
            <ac:spMk id="2" creationId="{252E5999-B067-FCAC-6130-6427C029227F}"/>
          </ac:spMkLst>
        </pc:spChg>
        <pc:spChg chg="mod">
          <ac:chgData name="Balázs Tóth" userId="28acd57909112133" providerId="LiveId" clId="{591F5F3A-537F-4ACD-B572-63C2BF699834}" dt="2023-04-20T07:17:15.714" v="710" actId="20577"/>
          <ac:spMkLst>
            <pc:docMk/>
            <pc:sldMk cId="1937963444" sldId="258"/>
            <ac:spMk id="3" creationId="{EBAE876A-6F0D-D6C2-C834-5C1F6D2512DC}"/>
          </ac:spMkLst>
        </pc:spChg>
        <pc:spChg chg="mod">
          <ac:chgData name="Balázs Tóth" userId="28acd57909112133" providerId="LiveId" clId="{591F5F3A-537F-4ACD-B572-63C2BF699834}" dt="2023-04-26T12:13:40.579" v="2329" actId="20577"/>
          <ac:spMkLst>
            <pc:docMk/>
            <pc:sldMk cId="1937963444" sldId="258"/>
            <ac:spMk id="4" creationId="{0B4FAF8B-702F-D1D3-C7DA-696D94BA0045}"/>
          </ac:spMkLst>
        </pc:spChg>
      </pc:sldChg>
      <pc:sldChg chg="addSp delSp modSp new mod">
        <pc:chgData name="Balázs Tóth" userId="28acd57909112133" providerId="LiveId" clId="{591F5F3A-537F-4ACD-B572-63C2BF699834}" dt="2023-04-26T12:13:54.996" v="2331" actId="20577"/>
        <pc:sldMkLst>
          <pc:docMk/>
          <pc:sldMk cId="1673771518" sldId="259"/>
        </pc:sldMkLst>
        <pc:spChg chg="mod">
          <ac:chgData name="Balázs Tóth" userId="28acd57909112133" providerId="LiveId" clId="{591F5F3A-537F-4ACD-B572-63C2BF699834}" dt="2023-04-20T07:17:41.792" v="743" actId="20577"/>
          <ac:spMkLst>
            <pc:docMk/>
            <pc:sldMk cId="1673771518" sldId="259"/>
            <ac:spMk id="2" creationId="{4CAE0C96-4D84-42D1-689D-4CA27BFD1171}"/>
          </ac:spMkLst>
        </pc:spChg>
        <pc:spChg chg="del mod">
          <ac:chgData name="Balázs Tóth" userId="28acd57909112133" providerId="LiveId" clId="{591F5F3A-537F-4ACD-B572-63C2BF699834}" dt="2023-04-20T07:20:14.204" v="746"/>
          <ac:spMkLst>
            <pc:docMk/>
            <pc:sldMk cId="1673771518" sldId="259"/>
            <ac:spMk id="3" creationId="{CFDC7ECE-CB82-467C-93F0-E5525DF7FE9D}"/>
          </ac:spMkLst>
        </pc:spChg>
        <pc:spChg chg="mod">
          <ac:chgData name="Balázs Tóth" userId="28acd57909112133" providerId="LiveId" clId="{591F5F3A-537F-4ACD-B572-63C2BF699834}" dt="2023-04-26T12:13:54.996" v="2331" actId="20577"/>
          <ac:spMkLst>
            <pc:docMk/>
            <pc:sldMk cId="1673771518" sldId="259"/>
            <ac:spMk id="4" creationId="{016CE816-94F3-61BC-1CD0-A0E9DC16FD9E}"/>
          </ac:spMkLst>
        </pc:spChg>
        <pc:graphicFrameChg chg="add mod modGraphic">
          <ac:chgData name="Balázs Tóth" userId="28acd57909112133" providerId="LiveId" clId="{591F5F3A-537F-4ACD-B572-63C2BF699834}" dt="2023-04-20T07:20:51.138" v="749" actId="255"/>
          <ac:graphicFrameMkLst>
            <pc:docMk/>
            <pc:sldMk cId="1673771518" sldId="259"/>
            <ac:graphicFrameMk id="5" creationId="{B2C40EDC-93A2-9188-8303-1B65216CF9AB}"/>
          </ac:graphicFrameMkLst>
        </pc:graphicFrameChg>
      </pc:sldChg>
      <pc:sldChg chg="addSp delSp modSp new mod">
        <pc:chgData name="Balázs Tóth" userId="28acd57909112133" providerId="LiveId" clId="{591F5F3A-537F-4ACD-B572-63C2BF699834}" dt="2023-04-26T12:14:03.796" v="2335" actId="20577"/>
        <pc:sldMkLst>
          <pc:docMk/>
          <pc:sldMk cId="2628512088" sldId="260"/>
        </pc:sldMkLst>
        <pc:spChg chg="mod">
          <ac:chgData name="Balázs Tóth" userId="28acd57909112133" providerId="LiveId" clId="{591F5F3A-537F-4ACD-B572-63C2BF699834}" dt="2023-04-20T07:23:17.145" v="768" actId="20577"/>
          <ac:spMkLst>
            <pc:docMk/>
            <pc:sldMk cId="2628512088" sldId="260"/>
            <ac:spMk id="2" creationId="{28AC837E-8C30-86B0-982A-0EFFCB78275D}"/>
          </ac:spMkLst>
        </pc:spChg>
        <pc:spChg chg="del">
          <ac:chgData name="Balázs Tóth" userId="28acd57909112133" providerId="LiveId" clId="{591F5F3A-537F-4ACD-B572-63C2BF699834}" dt="2023-04-20T07:23:39.523" v="769"/>
          <ac:spMkLst>
            <pc:docMk/>
            <pc:sldMk cId="2628512088" sldId="260"/>
            <ac:spMk id="3" creationId="{4F78275E-6E68-6A70-9A39-13D6F7DB2126}"/>
          </ac:spMkLst>
        </pc:spChg>
        <pc:spChg chg="mod">
          <ac:chgData name="Balázs Tóth" userId="28acd57909112133" providerId="LiveId" clId="{591F5F3A-537F-4ACD-B572-63C2BF699834}" dt="2023-04-26T12:14:03.796" v="2335" actId="20577"/>
          <ac:spMkLst>
            <pc:docMk/>
            <pc:sldMk cId="2628512088" sldId="260"/>
            <ac:spMk id="4" creationId="{BE5735C2-EC5A-697C-8EAC-C2608D5139D2}"/>
          </ac:spMkLst>
        </pc:spChg>
        <pc:graphicFrameChg chg="add mod modGraphic">
          <ac:chgData name="Balázs Tóth" userId="28acd57909112133" providerId="LiveId" clId="{591F5F3A-537F-4ACD-B572-63C2BF699834}" dt="2023-04-20T07:24:56.277" v="780" actId="1076"/>
          <ac:graphicFrameMkLst>
            <pc:docMk/>
            <pc:sldMk cId="2628512088" sldId="260"/>
            <ac:graphicFrameMk id="5" creationId="{559DCBAA-837E-95EA-644E-6D89D125C8EE}"/>
          </ac:graphicFrameMkLst>
        </pc:graphicFrameChg>
      </pc:sldChg>
      <pc:sldChg chg="addSp delSp modSp new mod">
        <pc:chgData name="Balázs Tóth" userId="28acd57909112133" providerId="LiveId" clId="{591F5F3A-537F-4ACD-B572-63C2BF699834}" dt="2023-04-26T12:14:08.988" v="2337" actId="20577"/>
        <pc:sldMkLst>
          <pc:docMk/>
          <pc:sldMk cId="1282087958" sldId="261"/>
        </pc:sldMkLst>
        <pc:spChg chg="mod">
          <ac:chgData name="Balázs Tóth" userId="28acd57909112133" providerId="LiveId" clId="{591F5F3A-537F-4ACD-B572-63C2BF699834}" dt="2023-04-20T07:25:50.355" v="801" actId="20577"/>
          <ac:spMkLst>
            <pc:docMk/>
            <pc:sldMk cId="1282087958" sldId="261"/>
            <ac:spMk id="2" creationId="{E845FF56-C742-82F8-504D-5B66469492B9}"/>
          </ac:spMkLst>
        </pc:spChg>
        <pc:spChg chg="add del mod">
          <ac:chgData name="Balázs Tóth" userId="28acd57909112133" providerId="LiveId" clId="{591F5F3A-537F-4ACD-B572-63C2BF699834}" dt="2023-04-20T07:31:44.320" v="1024" actId="20577"/>
          <ac:spMkLst>
            <pc:docMk/>
            <pc:sldMk cId="1282087958" sldId="261"/>
            <ac:spMk id="3" creationId="{7CD3D72F-092E-0333-603D-F1A0BC39CB31}"/>
          </ac:spMkLst>
        </pc:spChg>
        <pc:spChg chg="mod">
          <ac:chgData name="Balázs Tóth" userId="28acd57909112133" providerId="LiveId" clId="{591F5F3A-537F-4ACD-B572-63C2BF699834}" dt="2023-04-26T12:14:08.988" v="2337" actId="20577"/>
          <ac:spMkLst>
            <pc:docMk/>
            <pc:sldMk cId="1282087958" sldId="261"/>
            <ac:spMk id="4" creationId="{AD07304B-473C-17D4-F745-C42F59D77A0C}"/>
          </ac:spMkLst>
        </pc:spChg>
        <pc:graphicFrameChg chg="add del mod">
          <ac:chgData name="Balázs Tóth" userId="28acd57909112133" providerId="LiveId" clId="{591F5F3A-537F-4ACD-B572-63C2BF699834}" dt="2023-04-20T07:26:02.177" v="803"/>
          <ac:graphicFrameMkLst>
            <pc:docMk/>
            <pc:sldMk cId="1282087958" sldId="261"/>
            <ac:graphicFrameMk id="5" creationId="{6CF69AA8-62E3-997B-8D06-D733BF2AD67D}"/>
          </ac:graphicFrameMkLst>
        </pc:graphicFrameChg>
        <pc:picChg chg="add del mod">
          <ac:chgData name="Balázs Tóth" userId="28acd57909112133" providerId="LiveId" clId="{591F5F3A-537F-4ACD-B572-63C2BF699834}" dt="2023-04-20T07:41:49.165" v="1027" actId="478"/>
          <ac:picMkLst>
            <pc:docMk/>
            <pc:sldMk cId="1282087958" sldId="261"/>
            <ac:picMk id="6" creationId="{16C9F893-96AC-2771-E334-87014A434EEC}"/>
          </ac:picMkLst>
        </pc:picChg>
      </pc:sldChg>
      <pc:sldChg chg="addSp delSp modSp new mod">
        <pc:chgData name="Balázs Tóth" userId="28acd57909112133" providerId="LiveId" clId="{591F5F3A-537F-4ACD-B572-63C2BF699834}" dt="2023-04-26T12:14:12.769" v="2339" actId="20577"/>
        <pc:sldMkLst>
          <pc:docMk/>
          <pc:sldMk cId="2327475583" sldId="262"/>
        </pc:sldMkLst>
        <pc:spChg chg="mod">
          <ac:chgData name="Balázs Tóth" userId="28acd57909112133" providerId="LiveId" clId="{591F5F3A-537F-4ACD-B572-63C2BF699834}" dt="2023-04-20T08:32:18.742" v="2112" actId="20577"/>
          <ac:spMkLst>
            <pc:docMk/>
            <pc:sldMk cId="2327475583" sldId="262"/>
            <ac:spMk id="2" creationId="{B78EFF4A-3D85-E1BB-6D3F-84A220F94D31}"/>
          </ac:spMkLst>
        </pc:spChg>
        <pc:spChg chg="del">
          <ac:chgData name="Balázs Tóth" userId="28acd57909112133" providerId="LiveId" clId="{591F5F3A-537F-4ACD-B572-63C2BF699834}" dt="2023-04-20T07:50:12.617" v="1262" actId="478"/>
          <ac:spMkLst>
            <pc:docMk/>
            <pc:sldMk cId="2327475583" sldId="262"/>
            <ac:spMk id="3" creationId="{C76268C7-89F4-E2C8-263A-6C50126CB147}"/>
          </ac:spMkLst>
        </pc:spChg>
        <pc:spChg chg="mod">
          <ac:chgData name="Balázs Tóth" userId="28acd57909112133" providerId="LiveId" clId="{591F5F3A-537F-4ACD-B572-63C2BF699834}" dt="2023-04-26T12:14:12.769" v="2339" actId="20577"/>
          <ac:spMkLst>
            <pc:docMk/>
            <pc:sldMk cId="2327475583" sldId="262"/>
            <ac:spMk id="4" creationId="{3C612108-7A37-ED02-476F-B3448A36EFEC}"/>
          </ac:spMkLst>
        </pc:spChg>
        <pc:graphicFrameChg chg="add del mod modGraphic">
          <ac:chgData name="Balázs Tóth" userId="28acd57909112133" providerId="LiveId" clId="{591F5F3A-537F-4ACD-B572-63C2BF699834}" dt="2023-04-20T07:50:32.105" v="1268"/>
          <ac:graphicFrameMkLst>
            <pc:docMk/>
            <pc:sldMk cId="2327475583" sldId="262"/>
            <ac:graphicFrameMk id="5" creationId="{30AB422D-47BF-7BB4-EAA5-E3AD29BB49CD}"/>
          </ac:graphicFrameMkLst>
        </pc:graphicFrameChg>
        <pc:graphicFrameChg chg="add mod modGraphic">
          <ac:chgData name="Balázs Tóth" userId="28acd57909112133" providerId="LiveId" clId="{591F5F3A-537F-4ACD-B572-63C2BF699834}" dt="2023-04-20T07:55:34.130" v="1298" actId="1076"/>
          <ac:graphicFrameMkLst>
            <pc:docMk/>
            <pc:sldMk cId="2327475583" sldId="262"/>
            <ac:graphicFrameMk id="6" creationId="{66276EDA-263C-634A-35A7-AEF8C7EAFEBC}"/>
          </ac:graphicFrameMkLst>
        </pc:graphicFrameChg>
      </pc:sldChg>
      <pc:sldChg chg="addSp modSp new mod">
        <pc:chgData name="Balázs Tóth" userId="28acd57909112133" providerId="LiveId" clId="{591F5F3A-537F-4ACD-B572-63C2BF699834}" dt="2023-04-26T12:13:59.713" v="2333" actId="20577"/>
        <pc:sldMkLst>
          <pc:docMk/>
          <pc:sldMk cId="1254196001" sldId="263"/>
        </pc:sldMkLst>
        <pc:spChg chg="mod">
          <ac:chgData name="Balázs Tóth" userId="28acd57909112133" providerId="LiveId" clId="{591F5F3A-537F-4ACD-B572-63C2BF699834}" dt="2023-04-20T07:45:09.175" v="1144" actId="20577"/>
          <ac:spMkLst>
            <pc:docMk/>
            <pc:sldMk cId="1254196001" sldId="263"/>
            <ac:spMk id="2" creationId="{C0E95E14-217B-2C98-602B-E47B650A51A1}"/>
          </ac:spMkLst>
        </pc:spChg>
        <pc:spChg chg="mod">
          <ac:chgData name="Balázs Tóth" userId="28acd57909112133" providerId="LiveId" clId="{591F5F3A-537F-4ACD-B572-63C2BF699834}" dt="2023-04-20T07:46:08.426" v="1235" actId="20577"/>
          <ac:spMkLst>
            <pc:docMk/>
            <pc:sldMk cId="1254196001" sldId="263"/>
            <ac:spMk id="3" creationId="{26EFCC99-9E40-D630-5ACC-D9D0BB75555B}"/>
          </ac:spMkLst>
        </pc:spChg>
        <pc:spChg chg="mod">
          <ac:chgData name="Balázs Tóth" userId="28acd57909112133" providerId="LiveId" clId="{591F5F3A-537F-4ACD-B572-63C2BF699834}" dt="2023-04-26T12:13:59.713" v="2333" actId="20577"/>
          <ac:spMkLst>
            <pc:docMk/>
            <pc:sldMk cId="1254196001" sldId="263"/>
            <ac:spMk id="4" creationId="{16D1B0DE-AC8E-9DA2-B888-12B26A022642}"/>
          </ac:spMkLst>
        </pc:spChg>
        <pc:picChg chg="add mod">
          <ac:chgData name="Balázs Tóth" userId="28acd57909112133" providerId="LiveId" clId="{591F5F3A-537F-4ACD-B572-63C2BF699834}" dt="2023-04-20T07:45:49.762" v="1195" actId="1076"/>
          <ac:picMkLst>
            <pc:docMk/>
            <pc:sldMk cId="1254196001" sldId="263"/>
            <ac:picMk id="5" creationId="{1A75F62F-D450-AF74-EB17-9040D8444709}"/>
          </ac:picMkLst>
        </pc:picChg>
      </pc:sldChg>
      <pc:sldChg chg="addSp delSp modSp new mod">
        <pc:chgData name="Balázs Tóth" userId="28acd57909112133" providerId="LiveId" clId="{591F5F3A-537F-4ACD-B572-63C2BF699834}" dt="2023-04-26T12:14:17.451" v="2341" actId="20577"/>
        <pc:sldMkLst>
          <pc:docMk/>
          <pc:sldMk cId="267522056" sldId="264"/>
        </pc:sldMkLst>
        <pc:spChg chg="mod">
          <ac:chgData name="Balázs Tóth" userId="28acd57909112133" providerId="LiveId" clId="{591F5F3A-537F-4ACD-B572-63C2BF699834}" dt="2023-04-20T08:35:42.897" v="2181" actId="20577"/>
          <ac:spMkLst>
            <pc:docMk/>
            <pc:sldMk cId="267522056" sldId="264"/>
            <ac:spMk id="2" creationId="{92BD94DF-994C-C060-A1FE-84E3418CE08A}"/>
          </ac:spMkLst>
        </pc:spChg>
        <pc:spChg chg="del">
          <ac:chgData name="Balázs Tóth" userId="28acd57909112133" providerId="LiveId" clId="{591F5F3A-537F-4ACD-B572-63C2BF699834}" dt="2023-04-20T07:56:06.798" v="1325" actId="478"/>
          <ac:spMkLst>
            <pc:docMk/>
            <pc:sldMk cId="267522056" sldId="264"/>
            <ac:spMk id="3" creationId="{5B6EC24F-DFF7-3CDA-2D8E-21B3354D467C}"/>
          </ac:spMkLst>
        </pc:spChg>
        <pc:spChg chg="mod">
          <ac:chgData name="Balázs Tóth" userId="28acd57909112133" providerId="LiveId" clId="{591F5F3A-537F-4ACD-B572-63C2BF699834}" dt="2023-04-26T12:14:17.451" v="2341" actId="20577"/>
          <ac:spMkLst>
            <pc:docMk/>
            <pc:sldMk cId="267522056" sldId="264"/>
            <ac:spMk id="4" creationId="{C413FFA8-D6BD-3232-1D4E-C530A2870AFD}"/>
          </ac:spMkLst>
        </pc:spChg>
        <pc:graphicFrameChg chg="add del mod">
          <ac:chgData name="Balázs Tóth" userId="28acd57909112133" providerId="LiveId" clId="{591F5F3A-537F-4ACD-B572-63C2BF699834}" dt="2023-04-20T07:56:50.906" v="1333" actId="478"/>
          <ac:graphicFrameMkLst>
            <pc:docMk/>
            <pc:sldMk cId="267522056" sldId="264"/>
            <ac:graphicFrameMk id="5" creationId="{54593CB1-8D63-7C21-71BD-FA53953707AF}"/>
          </ac:graphicFrameMkLst>
        </pc:graphicFrameChg>
        <pc:picChg chg="add mod">
          <ac:chgData name="Balázs Tóth" userId="28acd57909112133" providerId="LiveId" clId="{591F5F3A-537F-4ACD-B572-63C2BF699834}" dt="2023-04-20T07:57:24.258" v="1339" actId="1076"/>
          <ac:picMkLst>
            <pc:docMk/>
            <pc:sldMk cId="267522056" sldId="264"/>
            <ac:picMk id="6" creationId="{98E30537-000D-B336-964B-3E1703A2F247}"/>
          </ac:picMkLst>
        </pc:picChg>
      </pc:sldChg>
      <pc:sldChg chg="addSp delSp modSp new mod">
        <pc:chgData name="Balázs Tóth" userId="28acd57909112133" providerId="LiveId" clId="{591F5F3A-537F-4ACD-B572-63C2BF699834}" dt="2023-04-26T12:14:30.001" v="2344" actId="20577"/>
        <pc:sldMkLst>
          <pc:docMk/>
          <pc:sldMk cId="3591067733" sldId="265"/>
        </pc:sldMkLst>
        <pc:spChg chg="mod">
          <ac:chgData name="Balázs Tóth" userId="28acd57909112133" providerId="LiveId" clId="{591F5F3A-537F-4ACD-B572-63C2BF699834}" dt="2023-04-20T08:35:54.822" v="2210" actId="20577"/>
          <ac:spMkLst>
            <pc:docMk/>
            <pc:sldMk cId="3591067733" sldId="265"/>
            <ac:spMk id="2" creationId="{10D04B2B-BDEF-5241-7225-F2B36AC6CC7A}"/>
          </ac:spMkLst>
        </pc:spChg>
        <pc:spChg chg="del">
          <ac:chgData name="Balázs Tóth" userId="28acd57909112133" providerId="LiveId" clId="{591F5F3A-537F-4ACD-B572-63C2BF699834}" dt="2023-04-20T08:00:45.637" v="1369" actId="478"/>
          <ac:spMkLst>
            <pc:docMk/>
            <pc:sldMk cId="3591067733" sldId="265"/>
            <ac:spMk id="3" creationId="{528FA87B-EC57-A98C-A492-B58BBC7C1634}"/>
          </ac:spMkLst>
        </pc:spChg>
        <pc:spChg chg="mod">
          <ac:chgData name="Balázs Tóth" userId="28acd57909112133" providerId="LiveId" clId="{591F5F3A-537F-4ACD-B572-63C2BF699834}" dt="2023-04-26T12:14:30.001" v="2344" actId="20577"/>
          <ac:spMkLst>
            <pc:docMk/>
            <pc:sldMk cId="3591067733" sldId="265"/>
            <ac:spMk id="4" creationId="{CCA42B71-F73A-E639-FF0A-9F7A60C49896}"/>
          </ac:spMkLst>
        </pc:spChg>
        <pc:graphicFrameChg chg="add mod modGraphic">
          <ac:chgData name="Balázs Tóth" userId="28acd57909112133" providerId="LiveId" clId="{591F5F3A-537F-4ACD-B572-63C2BF699834}" dt="2023-04-20T08:36:01.479" v="2211" actId="1076"/>
          <ac:graphicFrameMkLst>
            <pc:docMk/>
            <pc:sldMk cId="3591067733" sldId="265"/>
            <ac:graphicFrameMk id="5" creationId="{E17A56CB-A568-68AE-C1DB-CBDB76C533D7}"/>
          </ac:graphicFrameMkLst>
        </pc:graphicFrameChg>
      </pc:sldChg>
      <pc:sldChg chg="addSp delSp modSp new mod">
        <pc:chgData name="Balázs Tóth" userId="28acd57909112133" providerId="LiveId" clId="{591F5F3A-537F-4ACD-B572-63C2BF699834}" dt="2023-04-26T12:12:12.338" v="2311"/>
        <pc:sldMkLst>
          <pc:docMk/>
          <pc:sldMk cId="649395439" sldId="266"/>
        </pc:sldMkLst>
        <pc:spChg chg="mod">
          <ac:chgData name="Balázs Tóth" userId="28acd57909112133" providerId="LiveId" clId="{591F5F3A-537F-4ACD-B572-63C2BF699834}" dt="2023-04-20T08:12:31.298" v="1416" actId="20577"/>
          <ac:spMkLst>
            <pc:docMk/>
            <pc:sldMk cId="649395439" sldId="266"/>
            <ac:spMk id="2" creationId="{8802AC13-3E52-930D-88BB-2DF6DF1AEB69}"/>
          </ac:spMkLst>
        </pc:spChg>
        <pc:spChg chg="del">
          <ac:chgData name="Balázs Tóth" userId="28acd57909112133" providerId="LiveId" clId="{591F5F3A-537F-4ACD-B572-63C2BF699834}" dt="2023-04-20T08:05:58.950" v="1401" actId="478"/>
          <ac:spMkLst>
            <pc:docMk/>
            <pc:sldMk cId="649395439" sldId="266"/>
            <ac:spMk id="3" creationId="{117D4565-59B8-3AFA-39F1-5A76DFAE81CC}"/>
          </ac:spMkLst>
        </pc:spChg>
        <pc:spChg chg="mod">
          <ac:chgData name="Balázs Tóth" userId="28acd57909112133" providerId="LiveId" clId="{591F5F3A-537F-4ACD-B572-63C2BF699834}" dt="2023-04-26T12:12:12.338" v="2311"/>
          <ac:spMkLst>
            <pc:docMk/>
            <pc:sldMk cId="649395439" sldId="266"/>
            <ac:spMk id="4" creationId="{AE122238-E78C-6659-551F-B213FB2E835E}"/>
          </ac:spMkLst>
        </pc:spChg>
        <pc:graphicFrameChg chg="add mod modGraphic">
          <ac:chgData name="Balázs Tóth" userId="28acd57909112133" providerId="LiveId" clId="{591F5F3A-537F-4ACD-B572-63C2BF699834}" dt="2023-04-20T08:08:07.095" v="1409" actId="113"/>
          <ac:graphicFrameMkLst>
            <pc:docMk/>
            <pc:sldMk cId="649395439" sldId="266"/>
            <ac:graphicFrameMk id="5" creationId="{A8164BBA-B5E1-315E-B62C-FA8090082664}"/>
          </ac:graphicFrameMkLst>
        </pc:graphicFrameChg>
      </pc:sldChg>
      <pc:sldChg chg="addSp delSp modSp new mod">
        <pc:chgData name="Balázs Tóth" userId="28acd57909112133" providerId="LiveId" clId="{591F5F3A-537F-4ACD-B572-63C2BF699834}" dt="2023-04-26T12:12:15.634" v="2312"/>
        <pc:sldMkLst>
          <pc:docMk/>
          <pc:sldMk cId="1255620996" sldId="267"/>
        </pc:sldMkLst>
        <pc:spChg chg="mod">
          <ac:chgData name="Balázs Tóth" userId="28acd57909112133" providerId="LiveId" clId="{591F5F3A-537F-4ACD-B572-63C2BF699834}" dt="2023-04-20T08:38:11.264" v="2218" actId="20577"/>
          <ac:spMkLst>
            <pc:docMk/>
            <pc:sldMk cId="1255620996" sldId="267"/>
            <ac:spMk id="2" creationId="{1A15C1E9-ACFA-40A3-78B7-C6EAF2545588}"/>
          </ac:spMkLst>
        </pc:spChg>
        <pc:spChg chg="del">
          <ac:chgData name="Balázs Tóth" userId="28acd57909112133" providerId="LiveId" clId="{591F5F3A-537F-4ACD-B572-63C2BF699834}" dt="2023-04-20T08:13:04.164" v="1444" actId="478"/>
          <ac:spMkLst>
            <pc:docMk/>
            <pc:sldMk cId="1255620996" sldId="267"/>
            <ac:spMk id="3" creationId="{86013B39-353D-C8C2-5842-C4990763EE04}"/>
          </ac:spMkLst>
        </pc:spChg>
        <pc:spChg chg="mod">
          <ac:chgData name="Balázs Tóth" userId="28acd57909112133" providerId="LiveId" clId="{591F5F3A-537F-4ACD-B572-63C2BF699834}" dt="2023-04-26T12:12:15.634" v="2312"/>
          <ac:spMkLst>
            <pc:docMk/>
            <pc:sldMk cId="1255620996" sldId="267"/>
            <ac:spMk id="4" creationId="{D3021A91-204E-3D61-A178-2E57F5F9D13D}"/>
          </ac:spMkLst>
        </pc:spChg>
        <pc:picChg chg="add mod">
          <ac:chgData name="Balázs Tóth" userId="28acd57909112133" providerId="LiveId" clId="{591F5F3A-537F-4ACD-B572-63C2BF699834}" dt="2023-04-20T08:13:19.480" v="1447" actId="1076"/>
          <ac:picMkLst>
            <pc:docMk/>
            <pc:sldMk cId="1255620996" sldId="267"/>
            <ac:picMk id="5" creationId="{2149CC2F-0608-F046-9D8E-64E0C5F34109}"/>
          </ac:picMkLst>
        </pc:picChg>
      </pc:sldChg>
      <pc:sldChg chg="addSp delSp modSp new mod">
        <pc:chgData name="Balázs Tóth" userId="28acd57909112133" providerId="LiveId" clId="{591F5F3A-537F-4ACD-B572-63C2BF699834}" dt="2023-04-26T12:12:20.830" v="2313"/>
        <pc:sldMkLst>
          <pc:docMk/>
          <pc:sldMk cId="3358495045" sldId="268"/>
        </pc:sldMkLst>
        <pc:spChg chg="mod">
          <ac:chgData name="Balázs Tóth" userId="28acd57909112133" providerId="LiveId" clId="{591F5F3A-537F-4ACD-B572-63C2BF699834}" dt="2023-04-20T08:38:22.750" v="2237" actId="20577"/>
          <ac:spMkLst>
            <pc:docMk/>
            <pc:sldMk cId="3358495045" sldId="268"/>
            <ac:spMk id="2" creationId="{4AAAE65B-BAA5-11D8-B1B5-CAFF958E5963}"/>
          </ac:spMkLst>
        </pc:spChg>
        <pc:spChg chg="del">
          <ac:chgData name="Balázs Tóth" userId="28acd57909112133" providerId="LiveId" clId="{591F5F3A-537F-4ACD-B572-63C2BF699834}" dt="2023-04-20T08:14:49.981" v="1473" actId="478"/>
          <ac:spMkLst>
            <pc:docMk/>
            <pc:sldMk cId="3358495045" sldId="268"/>
            <ac:spMk id="3" creationId="{FF283F9B-AB83-E733-4745-6E9E25139452}"/>
          </ac:spMkLst>
        </pc:spChg>
        <pc:spChg chg="mod">
          <ac:chgData name="Balázs Tóth" userId="28acd57909112133" providerId="LiveId" clId="{591F5F3A-537F-4ACD-B572-63C2BF699834}" dt="2023-04-26T12:12:20.830" v="2313"/>
          <ac:spMkLst>
            <pc:docMk/>
            <pc:sldMk cId="3358495045" sldId="268"/>
            <ac:spMk id="4" creationId="{6CEC2C1F-6CFA-A955-88A6-33DCBCDEBF5B}"/>
          </ac:spMkLst>
        </pc:spChg>
        <pc:graphicFrameChg chg="add mod modGraphic">
          <ac:chgData name="Balázs Tóth" userId="28acd57909112133" providerId="LiveId" clId="{591F5F3A-537F-4ACD-B572-63C2BF699834}" dt="2023-04-20T08:38:27.288" v="2238" actId="1076"/>
          <ac:graphicFrameMkLst>
            <pc:docMk/>
            <pc:sldMk cId="3358495045" sldId="268"/>
            <ac:graphicFrameMk id="5" creationId="{6735C1AD-710C-0228-C13F-D397A559C384}"/>
          </ac:graphicFrameMkLst>
        </pc:graphicFrameChg>
      </pc:sldChg>
      <pc:sldChg chg="addSp delSp modSp new mod">
        <pc:chgData name="Balázs Tóth" userId="28acd57909112133" providerId="LiveId" clId="{591F5F3A-537F-4ACD-B572-63C2BF699834}" dt="2023-04-26T12:12:28.309" v="2314"/>
        <pc:sldMkLst>
          <pc:docMk/>
          <pc:sldMk cId="2381427325" sldId="269"/>
        </pc:sldMkLst>
        <pc:spChg chg="mod">
          <ac:chgData name="Balázs Tóth" userId="28acd57909112133" providerId="LiveId" clId="{591F5F3A-537F-4ACD-B572-63C2BF699834}" dt="2023-04-20T08:34:03.688" v="2174" actId="20577"/>
          <ac:spMkLst>
            <pc:docMk/>
            <pc:sldMk cId="2381427325" sldId="269"/>
            <ac:spMk id="2" creationId="{59FBC7A7-7DFD-69F5-CCAA-A433998A648D}"/>
          </ac:spMkLst>
        </pc:spChg>
        <pc:spChg chg="del">
          <ac:chgData name="Balázs Tóth" userId="28acd57909112133" providerId="LiveId" clId="{591F5F3A-537F-4ACD-B572-63C2BF699834}" dt="2023-04-20T08:16:32.562" v="1509" actId="478"/>
          <ac:spMkLst>
            <pc:docMk/>
            <pc:sldMk cId="2381427325" sldId="269"/>
            <ac:spMk id="3" creationId="{2A01B7D8-FA8D-C797-D8AD-B3C5756E7AB0}"/>
          </ac:spMkLst>
        </pc:spChg>
        <pc:spChg chg="mod">
          <ac:chgData name="Balázs Tóth" userId="28acd57909112133" providerId="LiveId" clId="{591F5F3A-537F-4ACD-B572-63C2BF699834}" dt="2023-04-26T12:12:28.309" v="2314"/>
          <ac:spMkLst>
            <pc:docMk/>
            <pc:sldMk cId="2381427325" sldId="269"/>
            <ac:spMk id="4" creationId="{17C5D957-FE3A-D5B6-9F05-F964E3BBDCA2}"/>
          </ac:spMkLst>
        </pc:spChg>
        <pc:graphicFrameChg chg="add mod modGraphic">
          <ac:chgData name="Balázs Tóth" userId="28acd57909112133" providerId="LiveId" clId="{591F5F3A-537F-4ACD-B572-63C2BF699834}" dt="2023-04-20T08:33:26.560" v="2116" actId="1076"/>
          <ac:graphicFrameMkLst>
            <pc:docMk/>
            <pc:sldMk cId="2381427325" sldId="269"/>
            <ac:graphicFrameMk id="5" creationId="{8BD3AABD-F8BB-646B-F71F-B0EA91CA189A}"/>
          </ac:graphicFrameMkLst>
        </pc:graphicFrameChg>
      </pc:sldChg>
      <pc:sldChg chg="addSp delSp modSp new mod">
        <pc:chgData name="Balázs Tóth" userId="28acd57909112133" providerId="LiveId" clId="{591F5F3A-537F-4ACD-B572-63C2BF699834}" dt="2023-04-26T12:12:32.596" v="2315"/>
        <pc:sldMkLst>
          <pc:docMk/>
          <pc:sldMk cId="4164899409" sldId="270"/>
        </pc:sldMkLst>
        <pc:spChg chg="mod">
          <ac:chgData name="Balázs Tóth" userId="28acd57909112133" providerId="LiveId" clId="{591F5F3A-537F-4ACD-B572-63C2BF699834}" dt="2023-04-20T08:20:53.361" v="1634" actId="14100"/>
          <ac:spMkLst>
            <pc:docMk/>
            <pc:sldMk cId="4164899409" sldId="270"/>
            <ac:spMk id="2" creationId="{0614CD08-53BD-5C34-5937-B73E54E4A7CF}"/>
          </ac:spMkLst>
        </pc:spChg>
        <pc:spChg chg="del">
          <ac:chgData name="Balázs Tóth" userId="28acd57909112133" providerId="LiveId" clId="{591F5F3A-537F-4ACD-B572-63C2BF699834}" dt="2023-04-20T08:19:59.706" v="1626" actId="478"/>
          <ac:spMkLst>
            <pc:docMk/>
            <pc:sldMk cId="4164899409" sldId="270"/>
            <ac:spMk id="3" creationId="{219CD355-1B45-EAA3-B3C5-66A659954199}"/>
          </ac:spMkLst>
        </pc:spChg>
        <pc:spChg chg="mod">
          <ac:chgData name="Balázs Tóth" userId="28acd57909112133" providerId="LiveId" clId="{591F5F3A-537F-4ACD-B572-63C2BF699834}" dt="2023-04-26T12:12:32.596" v="2315"/>
          <ac:spMkLst>
            <pc:docMk/>
            <pc:sldMk cId="4164899409" sldId="270"/>
            <ac:spMk id="4" creationId="{72850255-CDED-6882-6268-48E64F940879}"/>
          </ac:spMkLst>
        </pc:spChg>
        <pc:picChg chg="add mod">
          <ac:chgData name="Balázs Tóth" userId="28acd57909112133" providerId="LiveId" clId="{591F5F3A-537F-4ACD-B572-63C2BF699834}" dt="2023-04-20T08:23:28.064" v="1655" actId="14100"/>
          <ac:picMkLst>
            <pc:docMk/>
            <pc:sldMk cId="4164899409" sldId="270"/>
            <ac:picMk id="5" creationId="{4F3FB478-9565-74E4-FCD4-39BFD250F379}"/>
          </ac:picMkLst>
        </pc:picChg>
      </pc:sldChg>
      <pc:sldChg chg="addSp delSp modSp add mod">
        <pc:chgData name="Balázs Tóth" userId="28acd57909112133" providerId="LiveId" clId="{591F5F3A-537F-4ACD-B572-63C2BF699834}" dt="2023-04-26T12:12:35.254" v="2316"/>
        <pc:sldMkLst>
          <pc:docMk/>
          <pc:sldMk cId="4073261526" sldId="271"/>
        </pc:sldMkLst>
        <pc:spChg chg="mod">
          <ac:chgData name="Balázs Tóth" userId="28acd57909112133" providerId="LiveId" clId="{591F5F3A-537F-4ACD-B572-63C2BF699834}" dt="2023-04-26T12:12:35.254" v="2316"/>
          <ac:spMkLst>
            <pc:docMk/>
            <pc:sldMk cId="4073261526" sldId="271"/>
            <ac:spMk id="4" creationId="{72850255-CDED-6882-6268-48E64F940879}"/>
          </ac:spMkLst>
        </pc:spChg>
        <pc:picChg chg="add mod">
          <ac:chgData name="Balázs Tóth" userId="28acd57909112133" providerId="LiveId" clId="{591F5F3A-537F-4ACD-B572-63C2BF699834}" dt="2023-04-20T08:23:20.165" v="1654" actId="14100"/>
          <ac:picMkLst>
            <pc:docMk/>
            <pc:sldMk cId="4073261526" sldId="271"/>
            <ac:picMk id="3" creationId="{F5E006E6-6D22-5251-A60F-BED54F7175A3}"/>
          </ac:picMkLst>
        </pc:picChg>
        <pc:picChg chg="del">
          <ac:chgData name="Balázs Tóth" userId="28acd57909112133" providerId="LiveId" clId="{591F5F3A-537F-4ACD-B572-63C2BF699834}" dt="2023-04-20T08:21:43.657" v="1641" actId="478"/>
          <ac:picMkLst>
            <pc:docMk/>
            <pc:sldMk cId="4073261526" sldId="271"/>
            <ac:picMk id="5" creationId="{4F3FB478-9565-74E4-FCD4-39BFD250F379}"/>
          </ac:picMkLst>
        </pc:picChg>
      </pc:sldChg>
      <pc:sldChg chg="modSp new mod">
        <pc:chgData name="Balázs Tóth" userId="28acd57909112133" providerId="LiveId" clId="{591F5F3A-537F-4ACD-B572-63C2BF699834}" dt="2023-04-26T12:12:37.662" v="2317"/>
        <pc:sldMkLst>
          <pc:docMk/>
          <pc:sldMk cId="335015950" sldId="272"/>
        </pc:sldMkLst>
        <pc:spChg chg="mod">
          <ac:chgData name="Balázs Tóth" userId="28acd57909112133" providerId="LiveId" clId="{591F5F3A-537F-4ACD-B572-63C2BF699834}" dt="2023-04-20T08:25:08.956" v="1717" actId="20577"/>
          <ac:spMkLst>
            <pc:docMk/>
            <pc:sldMk cId="335015950" sldId="272"/>
            <ac:spMk id="2" creationId="{542BB241-20DF-4440-3205-8526AE45BAAF}"/>
          </ac:spMkLst>
        </pc:spChg>
        <pc:spChg chg="mod">
          <ac:chgData name="Balázs Tóth" userId="28acd57909112133" providerId="LiveId" clId="{591F5F3A-537F-4ACD-B572-63C2BF699834}" dt="2023-04-20T08:26:37.237" v="1913" actId="20577"/>
          <ac:spMkLst>
            <pc:docMk/>
            <pc:sldMk cId="335015950" sldId="272"/>
            <ac:spMk id="3" creationId="{F72CCD9D-645A-4649-99F1-ED2714747D38}"/>
          </ac:spMkLst>
        </pc:spChg>
        <pc:spChg chg="mod">
          <ac:chgData name="Balázs Tóth" userId="28acd57909112133" providerId="LiveId" clId="{591F5F3A-537F-4ACD-B572-63C2BF699834}" dt="2023-04-26T12:12:37.662" v="2317"/>
          <ac:spMkLst>
            <pc:docMk/>
            <pc:sldMk cId="335015950" sldId="272"/>
            <ac:spMk id="4" creationId="{1F785E0F-9264-4A79-94D4-26CDB06C6976}"/>
          </ac:spMkLst>
        </pc:spChg>
      </pc:sldChg>
      <pc:sldChg chg="modSp new mod">
        <pc:chgData name="Balázs Tóth" userId="28acd57909112133" providerId="LiveId" clId="{591F5F3A-537F-4ACD-B572-63C2BF699834}" dt="2023-04-26T12:14:42.549" v="2347" actId="20577"/>
        <pc:sldMkLst>
          <pc:docMk/>
          <pc:sldMk cId="668645425" sldId="273"/>
        </pc:sldMkLst>
        <pc:spChg chg="mod">
          <ac:chgData name="Balázs Tóth" userId="28acd57909112133" providerId="LiveId" clId="{591F5F3A-537F-4ACD-B572-63C2BF699834}" dt="2023-04-20T08:27:23.995" v="1923" actId="20577"/>
          <ac:spMkLst>
            <pc:docMk/>
            <pc:sldMk cId="668645425" sldId="273"/>
            <ac:spMk id="2" creationId="{EF0BD1B6-524B-21D6-CC18-2F790944F737}"/>
          </ac:spMkLst>
        </pc:spChg>
        <pc:spChg chg="mod">
          <ac:chgData name="Balázs Tóth" userId="28acd57909112133" providerId="LiveId" clId="{591F5F3A-537F-4ACD-B572-63C2BF699834}" dt="2023-04-20T08:39:23.222" v="2259" actId="20577"/>
          <ac:spMkLst>
            <pc:docMk/>
            <pc:sldMk cId="668645425" sldId="273"/>
            <ac:spMk id="3" creationId="{A811650B-D02B-08C3-DA56-A2169912BE1D}"/>
          </ac:spMkLst>
        </pc:spChg>
        <pc:spChg chg="mod">
          <ac:chgData name="Balázs Tóth" userId="28acd57909112133" providerId="LiveId" clId="{591F5F3A-537F-4ACD-B572-63C2BF699834}" dt="2023-04-26T12:14:42.549" v="2347" actId="20577"/>
          <ac:spMkLst>
            <pc:docMk/>
            <pc:sldMk cId="668645425" sldId="273"/>
            <ac:spMk id="4" creationId="{54E21DCF-4F01-ADAF-EAB4-DC0B92D3C108}"/>
          </ac:spMkLst>
        </pc:spChg>
      </pc:sldChg>
      <pc:sldChg chg="modSp new mod">
        <pc:chgData name="Balázs Tóth" userId="28acd57909112133" providerId="LiveId" clId="{591F5F3A-537F-4ACD-B572-63C2BF699834}" dt="2023-04-26T12:14:45.996" v="2350" actId="20577"/>
        <pc:sldMkLst>
          <pc:docMk/>
          <pc:sldMk cId="1047682108" sldId="274"/>
        </pc:sldMkLst>
        <pc:spChg chg="mod">
          <ac:chgData name="Balázs Tóth" userId="28acd57909112133" providerId="LiveId" clId="{591F5F3A-537F-4ACD-B572-63C2BF699834}" dt="2023-04-20T08:30:46.720" v="2106" actId="1076"/>
          <ac:spMkLst>
            <pc:docMk/>
            <pc:sldMk cId="1047682108" sldId="274"/>
            <ac:spMk id="2" creationId="{CE0AE077-BFED-F689-C234-BC396FE7192D}"/>
          </ac:spMkLst>
        </pc:spChg>
        <pc:spChg chg="mod">
          <ac:chgData name="Balázs Tóth" userId="28acd57909112133" providerId="LiveId" clId="{591F5F3A-537F-4ACD-B572-63C2BF699834}" dt="2023-04-26T12:14:45.996" v="2350" actId="20577"/>
          <ac:spMkLst>
            <pc:docMk/>
            <pc:sldMk cId="1047682108" sldId="274"/>
            <ac:spMk id="3" creationId="{88A9C9D2-F3D7-A52D-9105-698D0EC4487F}"/>
          </ac:spMkLst>
        </pc:spChg>
      </pc:sldChg>
      <pc:sldMasterChg chg="addSldLayout">
        <pc:chgData name="Balázs Tóth" userId="28acd57909112133" providerId="LiveId" clId="{591F5F3A-537F-4ACD-B572-63C2BF699834}" dt="2023-04-20T06:45:10.722" v="0" actId="680"/>
        <pc:sldMasterMkLst>
          <pc:docMk/>
          <pc:sldMasterMk cId="1992730526" sldId="2147483648"/>
        </pc:sldMasterMkLst>
        <pc:sldLayoutChg chg="add">
          <pc:chgData name="Balázs Tóth" userId="28acd57909112133" providerId="LiveId" clId="{591F5F3A-537F-4ACD-B572-63C2BF699834}" dt="2023-04-20T06:45:10.722" v="0" actId="680"/>
          <pc:sldLayoutMkLst>
            <pc:docMk/>
            <pc:sldMasterMk cId="1992730526" sldId="2147483648"/>
            <pc:sldLayoutMk cId="898221831" sldId="214748364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B3A946B-5F2E-D8C0-AD04-20C2EDEF90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/>
              <a:t>/19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045E279-3677-3470-0534-8ADFB8868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17408-2C81-4559-9333-DC0885E56BA7}" type="datetimeFigureOut">
              <a:rPr lang="hu-HU" smtClean="0"/>
              <a:t>2023. 06. 25.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0225510-6850-5F37-2F3E-8D051022F4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055EE4C-F570-5942-BD5A-43287CD245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5D9E7-07C1-4B1F-9C42-AFACFAAE5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0597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/>
              <a:t>/19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82F7-B800-4DEC-A25C-B0CAF33FC052}" type="datetimeFigureOut">
              <a:rPr lang="hu-HU" smtClean="0"/>
              <a:t>2023. 06. 25.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6DAE6-172A-4F9A-936D-372CAB4696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4362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B9EB-F61A-4571-9418-73C86FA0FDBE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B951-2FE7-4846-97E2-ACC955C94DFA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8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BBC3-7964-4DDF-BCFB-A03E02531FCF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C07-2ED4-4EB2-8D31-E6974F1EC0CA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281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87F-39BC-4650-AB62-B9AAD9A61C6B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75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36-AB17-4CE7-9302-ED5DC86F7B93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6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343-75F1-479F-9C5F-BABDBF6A84B3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5520-C117-47C4-B196-FADFD1A1D4E9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3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F32-D092-4311-8FCD-5B3194379EA5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099E-ED9E-4823-A231-D4F820170FDD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B60-E26A-4050-A592-BAB35BCF2728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1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CEC-B6BF-450A-A9F0-EA8D9D0ED900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4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AE8-8ADB-442E-9A1A-B3E95B529835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9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4A7-3DC4-407A-9B08-B44145CE8C69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3B0-A423-4056-A0C4-575E64E3AFD5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1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068-06B2-491B-BA2E-957F08D61A85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4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4B9E-8CDA-49EA-88A7-D9216B75C9A5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4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1A5B19-B5AE-4728-AEF8-1F3D7F1D1D97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35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11E6B-9CC2-722E-563E-7BA776A6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9419"/>
            <a:ext cx="8825658" cy="3329581"/>
          </a:xfrm>
        </p:spPr>
        <p:txBody>
          <a:bodyPr/>
          <a:lstStyle/>
          <a:p>
            <a:pPr algn="ctr"/>
            <a:br>
              <a:rPr lang="hu-H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hu-HU" sz="36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Neurális hálózatok </a:t>
            </a:r>
            <a:r>
              <a:rPr lang="hu-HU" sz="3600" b="1" dirty="0">
                <a:solidFill>
                  <a:schemeClr val="tx1"/>
                </a:solidFill>
                <a:latin typeface="Arial" panose="020B0604020202020204" pitchFamily="34" charset="0"/>
              </a:rPr>
              <a:t>megtévesztését és ezek kivédését célzó módszerek bemutatása</a:t>
            </a:r>
            <a:endParaRPr lang="hu-HU" sz="36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50597D-E7A6-31A2-ECAA-92DE4997B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27990"/>
            <a:ext cx="8825658" cy="861420"/>
          </a:xfrm>
        </p:spPr>
        <p:txBody>
          <a:bodyPr/>
          <a:lstStyle/>
          <a:p>
            <a:pPr algn="ctr"/>
            <a:r>
              <a:rPr lang="hu-HU" dirty="0"/>
              <a:t>Tóth </a:t>
            </a:r>
            <a:r>
              <a:rPr lang="hu-HU" dirty="0" err="1"/>
              <a:t>sándor</a:t>
            </a:r>
            <a:r>
              <a:rPr lang="hu-HU" dirty="0"/>
              <a:t> </a:t>
            </a:r>
            <a:r>
              <a:rPr lang="hu-HU" dirty="0" err="1"/>
              <a:t>balázs</a:t>
            </a:r>
            <a:endParaRPr lang="hu-HU" dirty="0"/>
          </a:p>
          <a:p>
            <a:pPr algn="ctr"/>
            <a:r>
              <a:rPr lang="hu-HU" dirty="0"/>
              <a:t>Mérnök informatikus </a:t>
            </a:r>
            <a:r>
              <a:rPr lang="hu-HU" dirty="0" err="1"/>
              <a:t>msc</a:t>
            </a:r>
            <a:r>
              <a:rPr lang="hu-HU" dirty="0"/>
              <a:t>, 2. évfolyam 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6B04F155-CDBE-E87B-7FE3-2242F90D75BF}"/>
              </a:ext>
            </a:extLst>
          </p:cNvPr>
          <p:cNvSpPr txBox="1">
            <a:spLocks/>
          </p:cNvSpPr>
          <p:nvPr/>
        </p:nvSpPr>
        <p:spPr>
          <a:xfrm>
            <a:off x="1154955" y="5088401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hu-HU" dirty="0"/>
              <a:t>Témavezető: </a:t>
            </a:r>
            <a:r>
              <a:rPr lang="hu-HU" dirty="0" err="1"/>
              <a:t>hollósi</a:t>
            </a:r>
            <a:r>
              <a:rPr lang="hu-HU" dirty="0"/>
              <a:t> </a:t>
            </a:r>
            <a:r>
              <a:rPr lang="hu-HU" dirty="0" err="1"/>
              <a:t>jános</a:t>
            </a:r>
            <a:endParaRPr lang="hu-HU" dirty="0"/>
          </a:p>
          <a:p>
            <a:pPr algn="ctr"/>
            <a:r>
              <a:rPr lang="hu-HU" dirty="0"/>
              <a:t>Széchenyi </a:t>
            </a:r>
            <a:r>
              <a:rPr lang="hu-HU" dirty="0" err="1"/>
              <a:t>istván</a:t>
            </a:r>
            <a:r>
              <a:rPr lang="hu-HU" dirty="0"/>
              <a:t> egyetem, informatika tanszék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C421DBD-24B3-E808-4D53-98DF1D35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  <p:sp>
        <p:nvSpPr>
          <p:cNvPr id="7" name="Alcím 2">
            <a:extLst>
              <a:ext uri="{FF2B5EF4-FFF2-40B4-BE49-F238E27FC236}">
                <a16:creationId xmlns:a16="http://schemas.microsoft.com/office/drawing/2014/main" id="{70C1A529-A2DC-FEF9-C3D5-52B8CA43B0A8}"/>
              </a:ext>
            </a:extLst>
          </p:cNvPr>
          <p:cNvSpPr txBox="1">
            <a:spLocks/>
          </p:cNvSpPr>
          <p:nvPr/>
        </p:nvSpPr>
        <p:spPr>
          <a:xfrm>
            <a:off x="8193038" y="6233171"/>
            <a:ext cx="4319004" cy="522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hu-HU" dirty="0"/>
              <a:t>Győr, 2023.06.30</a:t>
            </a:r>
          </a:p>
        </p:txBody>
      </p:sp>
    </p:spTree>
    <p:extLst>
      <p:ext uri="{BB962C8B-B14F-4D97-AF65-F5344CB8AC3E}">
        <p14:creationId xmlns:p14="http://schemas.microsoft.com/office/powerpoint/2010/main" val="23082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04B2B-BDEF-5241-7225-F2B36AC6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támadások teljesítménye (generálási idő)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CA42B71-F73A-E639-FF0A-9F7A60C4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E17A56CB-A568-68AE-C1DB-CBDB76C5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7983"/>
              </p:ext>
            </p:extLst>
          </p:nvPr>
        </p:nvGraphicFramePr>
        <p:xfrm>
          <a:off x="2019484" y="2090057"/>
          <a:ext cx="8031350" cy="405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8004">
                  <a:extLst>
                    <a:ext uri="{9D8B030D-6E8A-4147-A177-3AD203B41FA5}">
                      <a16:colId xmlns:a16="http://schemas.microsoft.com/office/drawing/2014/main" val="1216533371"/>
                    </a:ext>
                  </a:extLst>
                </a:gridCol>
                <a:gridCol w="3343346">
                  <a:extLst>
                    <a:ext uri="{9D8B030D-6E8A-4147-A177-3AD203B41FA5}">
                      <a16:colId xmlns:a16="http://schemas.microsoft.com/office/drawing/2014/main" val="2853978172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Támadás neve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Átlagos gen. idő [s]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330135969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 err="1">
                          <a:effectLst/>
                        </a:rPr>
                        <a:t>Fast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Gradient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Sign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Method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30,27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11898355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Projected </a:t>
                      </a:r>
                      <a:r>
                        <a:rPr lang="hu-HU" sz="1400" dirty="0" err="1">
                          <a:effectLst/>
                        </a:rPr>
                        <a:t>Gradient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Descent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171,29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85326552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 err="1">
                          <a:effectLst/>
                        </a:rPr>
                        <a:t>Square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Attack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357,00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181222514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 err="1">
                          <a:effectLst/>
                        </a:rPr>
                        <a:t>Frame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Saliency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Attack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1599,69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15767646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Adversarial Patch 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1906,35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20364558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Boundary Attack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2097,98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4832999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HopSkipJump Attack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4578,35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1714695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Geometric Decision Based Attack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9897,78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288126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6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02AC13-3E52-930D-88BB-2DF6DF1A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védelmek teljesítménye (Top1)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122238-E78C-6659-551F-B213FB2E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r>
              <a:rPr lang="hu-HU" dirty="0"/>
              <a:t> /20</a:t>
            </a:r>
            <a:endParaRPr lang="en-US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A8164BBA-B5E1-315E-B62C-FA8090082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09256"/>
              </p:ext>
            </p:extLst>
          </p:nvPr>
        </p:nvGraphicFramePr>
        <p:xfrm>
          <a:off x="1853763" y="1250303"/>
          <a:ext cx="7943377" cy="5309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690">
                  <a:extLst>
                    <a:ext uri="{9D8B030D-6E8A-4147-A177-3AD203B41FA5}">
                      <a16:colId xmlns:a16="http://schemas.microsoft.com/office/drawing/2014/main" val="2010569499"/>
                    </a:ext>
                  </a:extLst>
                </a:gridCol>
                <a:gridCol w="814687">
                  <a:extLst>
                    <a:ext uri="{9D8B030D-6E8A-4147-A177-3AD203B41FA5}">
                      <a16:colId xmlns:a16="http://schemas.microsoft.com/office/drawing/2014/main" val="3495113943"/>
                    </a:ext>
                  </a:extLst>
                </a:gridCol>
                <a:gridCol w="642974">
                  <a:extLst>
                    <a:ext uri="{9D8B030D-6E8A-4147-A177-3AD203B41FA5}">
                      <a16:colId xmlns:a16="http://schemas.microsoft.com/office/drawing/2014/main" val="755980682"/>
                    </a:ext>
                  </a:extLst>
                </a:gridCol>
                <a:gridCol w="642974">
                  <a:extLst>
                    <a:ext uri="{9D8B030D-6E8A-4147-A177-3AD203B41FA5}">
                      <a16:colId xmlns:a16="http://schemas.microsoft.com/office/drawing/2014/main" val="2283751048"/>
                    </a:ext>
                  </a:extLst>
                </a:gridCol>
                <a:gridCol w="642974">
                  <a:extLst>
                    <a:ext uri="{9D8B030D-6E8A-4147-A177-3AD203B41FA5}">
                      <a16:colId xmlns:a16="http://schemas.microsoft.com/office/drawing/2014/main" val="1546304079"/>
                    </a:ext>
                  </a:extLst>
                </a:gridCol>
                <a:gridCol w="642974">
                  <a:extLst>
                    <a:ext uri="{9D8B030D-6E8A-4147-A177-3AD203B41FA5}">
                      <a16:colId xmlns:a16="http://schemas.microsoft.com/office/drawing/2014/main" val="3165522204"/>
                    </a:ext>
                  </a:extLst>
                </a:gridCol>
                <a:gridCol w="642974">
                  <a:extLst>
                    <a:ext uri="{9D8B030D-6E8A-4147-A177-3AD203B41FA5}">
                      <a16:colId xmlns:a16="http://schemas.microsoft.com/office/drawing/2014/main" val="3571024635"/>
                    </a:ext>
                  </a:extLst>
                </a:gridCol>
                <a:gridCol w="686091">
                  <a:extLst>
                    <a:ext uri="{9D8B030D-6E8A-4147-A177-3AD203B41FA5}">
                      <a16:colId xmlns:a16="http://schemas.microsoft.com/office/drawing/2014/main" val="90724525"/>
                    </a:ext>
                  </a:extLst>
                </a:gridCol>
                <a:gridCol w="686091">
                  <a:extLst>
                    <a:ext uri="{9D8B030D-6E8A-4147-A177-3AD203B41FA5}">
                      <a16:colId xmlns:a16="http://schemas.microsoft.com/office/drawing/2014/main" val="2316826445"/>
                    </a:ext>
                  </a:extLst>
                </a:gridCol>
                <a:gridCol w="642974">
                  <a:extLst>
                    <a:ext uri="{9D8B030D-6E8A-4147-A177-3AD203B41FA5}">
                      <a16:colId xmlns:a16="http://schemas.microsoft.com/office/drawing/2014/main" val="338153659"/>
                    </a:ext>
                  </a:extLst>
                </a:gridCol>
                <a:gridCol w="642974">
                  <a:extLst>
                    <a:ext uri="{9D8B030D-6E8A-4147-A177-3AD203B41FA5}">
                      <a16:colId xmlns:a16="http://schemas.microsoft.com/office/drawing/2014/main" val="1627664474"/>
                    </a:ext>
                  </a:extLst>
                </a:gridCol>
              </a:tblGrid>
              <a:tr h="488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Hálózat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Védelem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Átlag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FGSM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PGD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FSA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AP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BA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GeoDA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HSJA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SA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1112029271"/>
                  </a:ext>
                </a:extLst>
              </a:tr>
              <a:tr h="228519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ResNet50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SpSm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34,63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34,67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47,33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51,67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3016085435"/>
                  </a:ext>
                </a:extLst>
              </a:tr>
              <a:tr h="2285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FS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16,21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18,67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18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19,67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16,67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14,67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8,67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18,33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1257077492"/>
                  </a:ext>
                </a:extLst>
              </a:tr>
              <a:tr h="2285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GA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15,21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14,33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13,67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28,33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8,67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12,67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1724382653"/>
                  </a:ext>
                </a:extLst>
              </a:tr>
              <a:tr h="2285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JpegC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41,75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61,67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63,33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60,67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37,33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65,67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2141633948"/>
                  </a:ext>
                </a:extLst>
              </a:tr>
              <a:tr h="2285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TVM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23,59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29,67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33,67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22,67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32,33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32,67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9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4104581338"/>
                  </a:ext>
                </a:extLst>
              </a:tr>
              <a:tr h="229022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VGG16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SpSm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19,54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8,67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11,33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33,67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32,67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10,33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2271132279"/>
                  </a:ext>
                </a:extLst>
              </a:tr>
              <a:tr h="22902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FS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12,50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13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12,67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19,67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10,33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12,67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12,33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4102591180"/>
                  </a:ext>
                </a:extLst>
              </a:tr>
              <a:tr h="22902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GA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16,67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8,67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21,33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17,67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10,33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19,33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2442620922"/>
                  </a:ext>
                </a:extLst>
              </a:tr>
              <a:tr h="22902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JpegC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30,21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61,67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13,67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39,33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47,67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18,33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2335331818"/>
                  </a:ext>
                </a:extLst>
              </a:tr>
              <a:tr h="22902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TVM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>
                          <a:effectLst/>
                        </a:rPr>
                        <a:t>15,33</a:t>
                      </a:r>
                      <a:endParaRPr lang="hu-H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18,33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17,67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21,67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2,67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3711287007"/>
                  </a:ext>
                </a:extLst>
              </a:tr>
              <a:tr h="228519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InceptionV3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SpSm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>
                          <a:effectLst/>
                        </a:rPr>
                        <a:t>45,63</a:t>
                      </a:r>
                      <a:endParaRPr lang="hu-H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56,33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61,33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39,67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57,67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9,33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59,67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26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2903531795"/>
                  </a:ext>
                </a:extLst>
              </a:tr>
              <a:tr h="2285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FS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28,92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37,33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36,33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38,67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22,67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31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28,33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3467803831"/>
                  </a:ext>
                </a:extLst>
              </a:tr>
              <a:tr h="2285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GA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40,21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45,67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46,33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55,33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36,33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39,33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36,67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600511276"/>
                  </a:ext>
                </a:extLst>
              </a:tr>
              <a:tr h="2285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JpegC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51,46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37,33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75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56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73,67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38,33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74,67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42,67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279936716"/>
                  </a:ext>
                </a:extLst>
              </a:tr>
              <a:tr h="2285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TVM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37,13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51,33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49,67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25,67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44,33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25,67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4071801411"/>
                  </a:ext>
                </a:extLst>
              </a:tr>
              <a:tr h="229022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EfficientNetB7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SpSm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44,50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49,67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60,33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51,33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51,33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33,33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2907307591"/>
                  </a:ext>
                </a:extLst>
              </a:tr>
              <a:tr h="22902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FS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49,79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60,33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64,67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24,67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45,67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53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2612706824"/>
                  </a:ext>
                </a:extLst>
              </a:tr>
              <a:tr h="22902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GA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38,50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45,67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36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37,67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37,67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37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4009638669"/>
                  </a:ext>
                </a:extLst>
              </a:tr>
              <a:tr h="22902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JpegC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57,25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17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74,33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74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55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74,33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48,33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1398032945"/>
                  </a:ext>
                </a:extLst>
              </a:tr>
              <a:tr h="22902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TVM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b="1" dirty="0">
                          <a:effectLst/>
                        </a:rPr>
                        <a:t>35,00</a:t>
                      </a:r>
                      <a:endParaRPr lang="hu-H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46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30,67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41,33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25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25" marR="36525" marT="0" marB="0" anchor="ctr"/>
                </a:tc>
                <a:extLst>
                  <a:ext uri="{0D108BD9-81ED-4DB2-BD59-A6C34878D82A}">
                    <a16:rowId xmlns:a16="http://schemas.microsoft.com/office/drawing/2014/main" val="173727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39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15C1E9-ACFA-40A3-78B7-C6EAF254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védelmek teljesítménye (Top1)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021A91-204E-3D61-A178-2E57F5F9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r>
              <a:rPr lang="hu-HU" dirty="0"/>
              <a:t> /20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149CC2F-0608-F046-9D8E-64E0C5F3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00" y="1379898"/>
            <a:ext cx="7768599" cy="51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2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AAE65B-BAA5-11D8-B1B5-CAFF958E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védelmek teljesítménye (generálási idő)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EC2C1F-6CFA-A955-88A6-33DCBCDE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r>
              <a:rPr lang="hu-HU" dirty="0"/>
              <a:t> /20</a:t>
            </a:r>
            <a:endParaRPr lang="en-US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6735C1AD-710C-0228-C13F-D397A559C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76798"/>
              </p:ext>
            </p:extLst>
          </p:nvPr>
        </p:nvGraphicFramePr>
        <p:xfrm>
          <a:off x="1752038" y="2129623"/>
          <a:ext cx="8687924" cy="4011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036">
                  <a:extLst>
                    <a:ext uri="{9D8B030D-6E8A-4147-A177-3AD203B41FA5}">
                      <a16:colId xmlns:a16="http://schemas.microsoft.com/office/drawing/2014/main" val="3381550148"/>
                    </a:ext>
                  </a:extLst>
                </a:gridCol>
                <a:gridCol w="6174888">
                  <a:extLst>
                    <a:ext uri="{9D8B030D-6E8A-4147-A177-3AD203B41FA5}">
                      <a16:colId xmlns:a16="http://schemas.microsoft.com/office/drawing/2014/main" val="819070150"/>
                    </a:ext>
                  </a:extLst>
                </a:gridCol>
              </a:tblGrid>
              <a:tr h="6683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Védelem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Átlagos generálási idő [s]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extLst>
                  <a:ext uri="{0D108BD9-81ED-4DB2-BD59-A6C34878D82A}">
                    <a16:rowId xmlns:a16="http://schemas.microsoft.com/office/drawing/2014/main" val="319415742"/>
                  </a:ext>
                </a:extLst>
              </a:tr>
              <a:tr h="668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FS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0,34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extLst>
                  <a:ext uri="{0D108BD9-81ED-4DB2-BD59-A6C34878D82A}">
                    <a16:rowId xmlns:a16="http://schemas.microsoft.com/office/drawing/2014/main" val="2400248301"/>
                  </a:ext>
                </a:extLst>
              </a:tr>
              <a:tr h="668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GA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2,50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extLst>
                  <a:ext uri="{0D108BD9-81ED-4DB2-BD59-A6C34878D82A}">
                    <a16:rowId xmlns:a16="http://schemas.microsoft.com/office/drawing/2014/main" val="3316037011"/>
                  </a:ext>
                </a:extLst>
              </a:tr>
              <a:tr h="668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JpegC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14,87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extLst>
                  <a:ext uri="{0D108BD9-81ED-4DB2-BD59-A6C34878D82A}">
                    <a16:rowId xmlns:a16="http://schemas.microsoft.com/office/drawing/2014/main" val="1978858210"/>
                  </a:ext>
                </a:extLst>
              </a:tr>
              <a:tr h="668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SpSm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18,29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extLst>
                  <a:ext uri="{0D108BD9-81ED-4DB2-BD59-A6C34878D82A}">
                    <a16:rowId xmlns:a16="http://schemas.microsoft.com/office/drawing/2014/main" val="1592782715"/>
                  </a:ext>
                </a:extLst>
              </a:tr>
              <a:tr h="668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TVM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506,81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52" marR="56852" marT="0" marB="0" anchor="ctr"/>
                </a:tc>
                <a:extLst>
                  <a:ext uri="{0D108BD9-81ED-4DB2-BD59-A6C34878D82A}">
                    <a16:rowId xmlns:a16="http://schemas.microsoft.com/office/drawing/2014/main" val="277331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9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FBC7A7-7DFD-69F5-CCAA-A433998A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871530" cy="1400530"/>
          </a:xfrm>
        </p:spPr>
        <p:txBody>
          <a:bodyPr/>
          <a:lstStyle/>
          <a:p>
            <a:r>
              <a:rPr lang="hu-HU" dirty="0"/>
              <a:t>Védelmek az érintetlen képeken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7C5D957-FE3A-D5B6-9F05-F964E3BB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r>
              <a:rPr lang="hu-HU" dirty="0"/>
              <a:t> /20</a:t>
            </a:r>
            <a:endParaRPr lang="en-US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BD3AABD-F8BB-646B-F71F-B0EA91CA1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86066"/>
              </p:ext>
            </p:extLst>
          </p:nvPr>
        </p:nvGraphicFramePr>
        <p:xfrm>
          <a:off x="3723461" y="442082"/>
          <a:ext cx="6437575" cy="5973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747">
                  <a:extLst>
                    <a:ext uri="{9D8B030D-6E8A-4147-A177-3AD203B41FA5}">
                      <a16:colId xmlns:a16="http://schemas.microsoft.com/office/drawing/2014/main" val="2337638969"/>
                    </a:ext>
                  </a:extLst>
                </a:gridCol>
                <a:gridCol w="1689293">
                  <a:extLst>
                    <a:ext uri="{9D8B030D-6E8A-4147-A177-3AD203B41FA5}">
                      <a16:colId xmlns:a16="http://schemas.microsoft.com/office/drawing/2014/main" val="3423150585"/>
                    </a:ext>
                  </a:extLst>
                </a:gridCol>
                <a:gridCol w="1529495">
                  <a:extLst>
                    <a:ext uri="{9D8B030D-6E8A-4147-A177-3AD203B41FA5}">
                      <a16:colId xmlns:a16="http://schemas.microsoft.com/office/drawing/2014/main" val="601250747"/>
                    </a:ext>
                  </a:extLst>
                </a:gridCol>
                <a:gridCol w="1324040">
                  <a:extLst>
                    <a:ext uri="{9D8B030D-6E8A-4147-A177-3AD203B41FA5}">
                      <a16:colId xmlns:a16="http://schemas.microsoft.com/office/drawing/2014/main" val="3806981537"/>
                    </a:ext>
                  </a:extLst>
                </a:gridCol>
              </a:tblGrid>
              <a:tr h="2843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Hálózat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Védelem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Top1 eredeti [%]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Top1 [%]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2706370225"/>
                  </a:ext>
                </a:extLst>
              </a:tr>
              <a:tr h="284475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ResNet50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97" marR="99597" marT="49799" marB="497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SS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80,67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59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2664643097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FS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80,67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23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725991018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GA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80,67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30,67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2107244065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JpegC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80,67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78,33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3786312669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TVM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80,67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39,67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1913383638"/>
                  </a:ext>
                </a:extLst>
              </a:tr>
              <a:tr h="284475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VGG16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97" marR="99597" marT="49799" marB="497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SS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46,33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744134487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FS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77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20,33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1571638223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GA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32,33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1943726034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JpegC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74,67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580086864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TVM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28,33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1751116045"/>
                  </a:ext>
                </a:extLst>
              </a:tr>
              <a:tr h="284475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InceptionV3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97" marR="99597" marT="49799" marB="497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SS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64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1503718651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FS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41,33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562420021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GA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57,33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2570885241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JpegC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80,33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215770329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TVM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51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1630053508"/>
                  </a:ext>
                </a:extLst>
              </a:tr>
              <a:tr h="284475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EfficientNetB7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97" marR="99597" marT="49799" marB="497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SS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78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64,67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2701865191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FS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78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69,67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209738233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GA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78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58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1678436559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JpegC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78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78,33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4236297418"/>
                  </a:ext>
                </a:extLst>
              </a:tr>
              <a:tr h="2844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TVM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78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50,33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ctr"/>
                </a:tc>
                <a:extLst>
                  <a:ext uri="{0D108BD9-81ED-4DB2-BD59-A6C34878D82A}">
                    <a16:rowId xmlns:a16="http://schemas.microsoft.com/office/drawing/2014/main" val="187520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42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14CD08-53BD-5C34-5937-B73E54E4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114125" cy="2976282"/>
          </a:xfrm>
        </p:spPr>
        <p:txBody>
          <a:bodyPr/>
          <a:lstStyle/>
          <a:p>
            <a:r>
              <a:rPr lang="hu-HU" dirty="0"/>
              <a:t>Képek a módosítást követően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2850255-CDED-6882-6268-48E64F94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r>
              <a:rPr lang="hu-HU" dirty="0"/>
              <a:t> /20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3FB478-9565-74E4-FCD4-39BFD250F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88" y="295728"/>
            <a:ext cx="6064678" cy="61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89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14CD08-53BD-5C34-5937-B73E54E4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114125" cy="2976282"/>
          </a:xfrm>
        </p:spPr>
        <p:txBody>
          <a:bodyPr/>
          <a:lstStyle/>
          <a:p>
            <a:r>
              <a:rPr lang="hu-HU" dirty="0"/>
              <a:t>Képek a módosítást követően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2850255-CDED-6882-6268-48E64F94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r>
              <a:rPr lang="hu-HU" dirty="0"/>
              <a:t> /20</a:t>
            </a: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5E006E6-6D22-5251-A60F-BED54F71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88" y="295729"/>
            <a:ext cx="5850000" cy="6128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26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BB241-20DF-4440-3205-8526AE45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kutatási lehetőségek a területen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2CCD9D-645A-4649-99F1-ED271474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Egyéb hálózatok </a:t>
            </a:r>
          </a:p>
          <a:p>
            <a:r>
              <a:rPr lang="hu-HU" dirty="0"/>
              <a:t>Más adatkészlet felhasználása</a:t>
            </a:r>
          </a:p>
          <a:p>
            <a:r>
              <a:rPr lang="hu-HU" dirty="0"/>
              <a:t>A módszerek paraméterezésének módosítása</a:t>
            </a:r>
          </a:p>
          <a:p>
            <a:r>
              <a:rPr lang="hu-HU" dirty="0"/>
              <a:t>További támadások, védelmek tesztelése</a:t>
            </a:r>
          </a:p>
          <a:p>
            <a:r>
              <a:rPr lang="hu-HU" dirty="0"/>
              <a:t>Támadások és védelmek a klasszifikáláson túl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F785E0F-9264-4A79-94D4-26CDB06C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r>
              <a:rPr lang="hu-HU" dirty="0"/>
              <a:t> 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0BD1B6-524B-21D6-CC18-2F790944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11650B-D02B-08C3-DA56-A2169912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terület jelentősége</a:t>
            </a:r>
          </a:p>
          <a:p>
            <a:r>
              <a:rPr lang="hu-HU" dirty="0"/>
              <a:t>4 hálózat</a:t>
            </a:r>
          </a:p>
          <a:p>
            <a:r>
              <a:rPr lang="hu-HU" dirty="0"/>
              <a:t>8 támadó módszer</a:t>
            </a:r>
          </a:p>
          <a:p>
            <a:r>
              <a:rPr lang="hu-HU" dirty="0"/>
              <a:t>5 védelem</a:t>
            </a:r>
          </a:p>
          <a:p>
            <a:r>
              <a:rPr lang="hu-HU" dirty="0"/>
              <a:t>Támadások és védelmek hatékonysága</a:t>
            </a:r>
          </a:p>
          <a:p>
            <a:r>
              <a:rPr lang="hu-HU" dirty="0"/>
              <a:t>Vizuális változások</a:t>
            </a:r>
          </a:p>
          <a:p>
            <a:r>
              <a:rPr lang="hu-HU" dirty="0"/>
              <a:t>Kitekintés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4E21DCF-4F01-ADAF-EAB4-DC0B92D3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4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0AE077-BFED-F689-C234-BC396FE7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212" y="2598758"/>
            <a:ext cx="8757576" cy="1400530"/>
          </a:xfrm>
        </p:spPr>
        <p:txBody>
          <a:bodyPr/>
          <a:lstStyle/>
          <a:p>
            <a:r>
              <a:rPr lang="hu-HU" sz="6000" b="1" dirty="0"/>
              <a:t>Köszönöm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8A9C9D2-F3D7-A52D-9105-698D0EC4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8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1EA22C-3DBA-F66A-F3D4-77272C2A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előadás tartalma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6F4731-C3EB-473A-4FE4-16E54994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terület bemutatása, célkitűzés</a:t>
            </a:r>
          </a:p>
          <a:p>
            <a:r>
              <a:rPr lang="hu-HU" dirty="0"/>
              <a:t>A felhasznált technológiák, az adatkészlet</a:t>
            </a:r>
          </a:p>
          <a:p>
            <a:r>
              <a:rPr lang="hu-HU" dirty="0"/>
              <a:t>A felhasznált neurális hálózatok</a:t>
            </a:r>
          </a:p>
          <a:p>
            <a:r>
              <a:rPr lang="hu-HU" dirty="0"/>
              <a:t>A támadó módszerek </a:t>
            </a:r>
          </a:p>
          <a:p>
            <a:r>
              <a:rPr lang="hu-HU" dirty="0"/>
              <a:t>A védelmek</a:t>
            </a:r>
          </a:p>
          <a:p>
            <a:r>
              <a:rPr lang="hu-HU" dirty="0"/>
              <a:t>Az eredmények értékelése</a:t>
            </a:r>
          </a:p>
          <a:p>
            <a:r>
              <a:rPr lang="hu-HU" dirty="0"/>
              <a:t>Összegzés, kitekintés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B0BCF6-A7D7-CB69-36F0-FB38E03A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5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98ABC0-5521-19F8-DDE4-F2819C06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 által feltett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860D21-15BC-83ED-2DEF-234B394D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l">
              <a:buNone/>
            </a:pPr>
            <a:endParaRPr lang="hu-HU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hu-HU" dirty="0"/>
              <a:t>1. Lehetséges-e valamely védekezési technikák kombinálása a még jobb hatékonyság érdekében? És a támadási módszerek kombinálhatók? </a:t>
            </a:r>
          </a:p>
          <a:p>
            <a:r>
              <a:rPr lang="hu-HU" dirty="0"/>
              <a:t>2. Milyen a védekezési technikák hatékonysága az ellenséges példákon a védekezési technikával módosított eredeti (nem ellenséges) példákhoz képest? </a:t>
            </a:r>
          </a:p>
          <a:p>
            <a:r>
              <a:rPr lang="hu-HU" dirty="0"/>
              <a:t>3. Hogyan kell elképzelnünk egy valós támadás forgatókönyvét? Hogyan tudja módosítani a támadó a bemeneti képet? Miért törekedik az emberi szemmel alig látható módosításra? Milyen haszna lehet a támadásból?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DA9EC9-D6DF-9D76-0984-A0A4FD41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2E5999-B067-FCAC-6130-6427C029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terület bemutatása, célkitűzés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AE876A-6F0D-D6C2-C834-5C1F6D25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Mélytanulás, </a:t>
            </a:r>
            <a:r>
              <a:rPr lang="hu-HU" dirty="0" err="1"/>
              <a:t>konvolúciós</a:t>
            </a:r>
            <a:r>
              <a:rPr lang="hu-HU" dirty="0"/>
              <a:t> neurális hálózatok</a:t>
            </a:r>
          </a:p>
          <a:p>
            <a:r>
              <a:rPr lang="hu-HU" dirty="0"/>
              <a:t>Képklasszifikáció: orvosi alkalmazás, arcfelismerés, önvezető jármű</a:t>
            </a:r>
          </a:p>
          <a:p>
            <a:r>
              <a:rPr lang="hu-HU" dirty="0"/>
              <a:t>Elengedhetetlen a megbízható, pontos működés</a:t>
            </a:r>
          </a:p>
          <a:p>
            <a:r>
              <a:rPr lang="hu-HU" dirty="0"/>
              <a:t>Ellenséges példák</a:t>
            </a:r>
          </a:p>
          <a:p>
            <a:r>
              <a:rPr lang="hu-HU" dirty="0"/>
              <a:t>Cél: támadásoknak alávetett hálózatok teljesítményének vizsgálata, védelmek hatékonyságának vizsgálata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4FAF8B-702F-D1D3-C7DA-696D94BA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3</a:t>
            </a:r>
          </a:p>
          <a:p>
            <a:r>
              <a:rPr lang="hu-HU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6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95E14-217B-2C98-602B-E47B650A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technológiák, adatkészlet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EFCC99-9E40-D630-5ACC-D9D0BB75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36393"/>
            <a:ext cx="8946541" cy="4568889"/>
          </a:xfrm>
        </p:spPr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Colab</a:t>
            </a:r>
            <a:endParaRPr lang="hu-HU" dirty="0"/>
          </a:p>
          <a:p>
            <a:r>
              <a:rPr lang="hu-HU" dirty="0"/>
              <a:t>GPU: Tesla T4 15 GB, RAM: 32 GB</a:t>
            </a:r>
          </a:p>
          <a:p>
            <a:r>
              <a:rPr lang="hu-HU" dirty="0" err="1"/>
              <a:t>Adversarial</a:t>
            </a:r>
            <a:r>
              <a:rPr lang="hu-HU" dirty="0"/>
              <a:t> </a:t>
            </a:r>
            <a:r>
              <a:rPr lang="hu-HU" dirty="0" err="1"/>
              <a:t>Robustness</a:t>
            </a:r>
            <a:r>
              <a:rPr lang="hu-HU" dirty="0"/>
              <a:t> </a:t>
            </a:r>
            <a:r>
              <a:rPr lang="hu-HU" dirty="0" err="1"/>
              <a:t>Toolbox</a:t>
            </a:r>
            <a:endParaRPr lang="hu-HU" dirty="0"/>
          </a:p>
          <a:p>
            <a:r>
              <a:rPr lang="hu-HU" dirty="0"/>
              <a:t>Az </a:t>
            </a:r>
            <a:r>
              <a:rPr lang="hu-HU" dirty="0" err="1"/>
              <a:t>ImageNet</a:t>
            </a:r>
            <a:r>
              <a:rPr lang="hu-HU" dirty="0"/>
              <a:t> adatkészlet képeiből válogatott 300 kép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D1B0DE-AC8E-9DA2-B888-12B26A02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A75F62F-D450-AF74-EB17-9040D844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24" y="3615613"/>
            <a:ext cx="5855751" cy="3019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19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AE0C96-4D84-42D1-689D-4CA27BFD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felhasznált neurális hálózatok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B2C40EDC-93A2-9188-8303-1B65216CF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35617"/>
              </p:ext>
            </p:extLst>
          </p:nvPr>
        </p:nvGraphicFramePr>
        <p:xfrm>
          <a:off x="2134946" y="1660850"/>
          <a:ext cx="7370484" cy="4007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1994">
                  <a:extLst>
                    <a:ext uri="{9D8B030D-6E8A-4147-A177-3AD203B41FA5}">
                      <a16:colId xmlns:a16="http://schemas.microsoft.com/office/drawing/2014/main" val="468251332"/>
                    </a:ext>
                  </a:extLst>
                </a:gridCol>
                <a:gridCol w="1842830">
                  <a:extLst>
                    <a:ext uri="{9D8B030D-6E8A-4147-A177-3AD203B41FA5}">
                      <a16:colId xmlns:a16="http://schemas.microsoft.com/office/drawing/2014/main" val="2337561580"/>
                    </a:ext>
                  </a:extLst>
                </a:gridCol>
                <a:gridCol w="1842830">
                  <a:extLst>
                    <a:ext uri="{9D8B030D-6E8A-4147-A177-3AD203B41FA5}">
                      <a16:colId xmlns:a16="http://schemas.microsoft.com/office/drawing/2014/main" val="2227589114"/>
                    </a:ext>
                  </a:extLst>
                </a:gridCol>
                <a:gridCol w="1842830">
                  <a:extLst>
                    <a:ext uri="{9D8B030D-6E8A-4147-A177-3AD203B41FA5}">
                      <a16:colId xmlns:a16="http://schemas.microsoft.com/office/drawing/2014/main" val="455836598"/>
                    </a:ext>
                  </a:extLst>
                </a:gridCol>
              </a:tblGrid>
              <a:tr h="866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Modell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Megjelenés éve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Paraméterek száma [Millió]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Pontosság [%]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8198449"/>
                  </a:ext>
                </a:extLst>
              </a:tr>
              <a:tr h="779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VGG-16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2014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138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74,50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2569328"/>
                  </a:ext>
                </a:extLst>
              </a:tr>
              <a:tr h="779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ResNet-50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2015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25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77,15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0634117"/>
                  </a:ext>
                </a:extLst>
              </a:tr>
              <a:tr h="802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Inception V3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2015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24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78,8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3684497"/>
                  </a:ext>
                </a:extLst>
              </a:tr>
              <a:tr h="779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EfficientNetB7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2019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>
                          <a:effectLst/>
                        </a:rPr>
                        <a:t>66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800" dirty="0">
                          <a:effectLst/>
                        </a:rPr>
                        <a:t>84,4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569030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16CE816-94F3-61BC-1CD0-A0E9DC16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7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AC837E-8C30-86B0-982A-0EFFCB78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támadó módszerek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559DCBAA-837E-95EA-644E-6D89D125C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811593"/>
              </p:ext>
            </p:extLst>
          </p:nvPr>
        </p:nvGraphicFramePr>
        <p:xfrm>
          <a:off x="1366916" y="1314827"/>
          <a:ext cx="9404723" cy="5247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4778">
                  <a:extLst>
                    <a:ext uri="{9D8B030D-6E8A-4147-A177-3AD203B41FA5}">
                      <a16:colId xmlns:a16="http://schemas.microsoft.com/office/drawing/2014/main" val="2626241384"/>
                    </a:ext>
                  </a:extLst>
                </a:gridCol>
                <a:gridCol w="1517583">
                  <a:extLst>
                    <a:ext uri="{9D8B030D-6E8A-4147-A177-3AD203B41FA5}">
                      <a16:colId xmlns:a16="http://schemas.microsoft.com/office/drawing/2014/main" val="3406585803"/>
                    </a:ext>
                  </a:extLst>
                </a:gridCol>
                <a:gridCol w="2351181">
                  <a:extLst>
                    <a:ext uri="{9D8B030D-6E8A-4147-A177-3AD203B41FA5}">
                      <a16:colId xmlns:a16="http://schemas.microsoft.com/office/drawing/2014/main" val="630603182"/>
                    </a:ext>
                  </a:extLst>
                </a:gridCol>
                <a:gridCol w="2351181">
                  <a:extLst>
                    <a:ext uri="{9D8B030D-6E8A-4147-A177-3AD203B41FA5}">
                      <a16:colId xmlns:a16="http://schemas.microsoft.com/office/drawing/2014/main" val="290317515"/>
                    </a:ext>
                  </a:extLst>
                </a:gridCol>
              </a:tblGrid>
              <a:tr h="8286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Támadás neve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Később használt</a:t>
                      </a:r>
                      <a:br>
                        <a:rPr lang="hu-HU" sz="1400" dirty="0">
                          <a:effectLst/>
                        </a:rPr>
                      </a:br>
                      <a:r>
                        <a:rPr lang="hu-HU" sz="1400" dirty="0">
                          <a:effectLst/>
                        </a:rPr>
                        <a:t> rövid megnevezés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 err="1">
                          <a:effectLst/>
                        </a:rPr>
                        <a:t>Targeted</a:t>
                      </a:r>
                      <a:r>
                        <a:rPr lang="hu-HU" sz="1400" dirty="0">
                          <a:effectLst/>
                        </a:rPr>
                        <a:t> / non-</a:t>
                      </a:r>
                      <a:r>
                        <a:rPr lang="hu-HU" sz="1400" dirty="0" err="1">
                          <a:effectLst/>
                        </a:rPr>
                        <a:t>targeted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Fehérdobozos / feketedobozos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extLst>
                  <a:ext uri="{0D108BD9-81ED-4DB2-BD59-A6C34878D82A}">
                    <a16:rowId xmlns:a16="http://schemas.microsoft.com/office/drawing/2014/main" val="2972663679"/>
                  </a:ext>
                </a:extLst>
              </a:tr>
              <a:tr h="479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Fast Gradient Sign Method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FGSM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non-</a:t>
                      </a:r>
                      <a:r>
                        <a:rPr lang="hu-HU" sz="1400" dirty="0" err="1">
                          <a:effectLst/>
                        </a:rPr>
                        <a:t>targeted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fehérdobozos  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extLst>
                  <a:ext uri="{0D108BD9-81ED-4DB2-BD59-A6C34878D82A}">
                    <a16:rowId xmlns:a16="http://schemas.microsoft.com/office/drawing/2014/main" val="3501524466"/>
                  </a:ext>
                </a:extLst>
              </a:tr>
              <a:tr h="479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Projected Gradient Descent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PGD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non-</a:t>
                      </a:r>
                      <a:r>
                        <a:rPr lang="hu-HU" sz="1400" dirty="0" err="1">
                          <a:effectLst/>
                        </a:rPr>
                        <a:t>targeted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fehérdobozos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extLst>
                  <a:ext uri="{0D108BD9-81ED-4DB2-BD59-A6C34878D82A}">
                    <a16:rowId xmlns:a16="http://schemas.microsoft.com/office/drawing/2014/main" val="3358016473"/>
                  </a:ext>
                </a:extLst>
              </a:tr>
              <a:tr h="479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Frame Saliency Attack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FSA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non-</a:t>
                      </a:r>
                      <a:r>
                        <a:rPr lang="hu-HU" sz="1400" dirty="0" err="1">
                          <a:effectLst/>
                        </a:rPr>
                        <a:t>targeted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fehérdobozos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extLst>
                  <a:ext uri="{0D108BD9-81ED-4DB2-BD59-A6C34878D82A}">
                    <a16:rowId xmlns:a16="http://schemas.microsoft.com/office/drawing/2014/main" val="408305567"/>
                  </a:ext>
                </a:extLst>
              </a:tr>
              <a:tr h="354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Adversarial Patch 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AP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targeted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fehérdobozos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extLst>
                  <a:ext uri="{0D108BD9-81ED-4DB2-BD59-A6C34878D82A}">
                    <a16:rowId xmlns:a16="http://schemas.microsoft.com/office/drawing/2014/main" val="3549332726"/>
                  </a:ext>
                </a:extLst>
              </a:tr>
              <a:tr h="540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Boundary Attack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BA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non-targeted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feketedobozos</a:t>
                      </a:r>
                      <a:br>
                        <a:rPr lang="hu-HU" sz="1400" dirty="0">
                          <a:effectLst/>
                        </a:rPr>
                      </a:br>
                      <a:r>
                        <a:rPr lang="hu-HU" sz="1400" dirty="0">
                          <a:effectLst/>
                        </a:rPr>
                        <a:t>(döntés alapú)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extLst>
                  <a:ext uri="{0D108BD9-81ED-4DB2-BD59-A6C34878D82A}">
                    <a16:rowId xmlns:a16="http://schemas.microsoft.com/office/drawing/2014/main" val="4236387791"/>
                  </a:ext>
                </a:extLst>
              </a:tr>
              <a:tr h="7293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Geometric Decision Based Attack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GeoDA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non-targeted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feketedobozos</a:t>
                      </a:r>
                      <a:br>
                        <a:rPr lang="hu-HU" sz="1400" dirty="0">
                          <a:effectLst/>
                        </a:rPr>
                      </a:br>
                      <a:r>
                        <a:rPr lang="hu-HU" sz="1400" dirty="0">
                          <a:effectLst/>
                        </a:rPr>
                        <a:t>(döntés alapú)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extLst>
                  <a:ext uri="{0D108BD9-81ED-4DB2-BD59-A6C34878D82A}">
                    <a16:rowId xmlns:a16="http://schemas.microsoft.com/office/drawing/2014/main" val="3600058546"/>
                  </a:ext>
                </a:extLst>
              </a:tr>
              <a:tr h="540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HopSkipJump Attack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HSJA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non-targeted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feketedobozos</a:t>
                      </a:r>
                      <a:br>
                        <a:rPr lang="hu-HU" sz="1400" dirty="0">
                          <a:effectLst/>
                        </a:rPr>
                      </a:br>
                      <a:r>
                        <a:rPr lang="hu-HU" sz="1400" dirty="0">
                          <a:effectLst/>
                        </a:rPr>
                        <a:t>(döntés alapú)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extLst>
                  <a:ext uri="{0D108BD9-81ED-4DB2-BD59-A6C34878D82A}">
                    <a16:rowId xmlns:a16="http://schemas.microsoft.com/office/drawing/2014/main" val="3010044671"/>
                  </a:ext>
                </a:extLst>
              </a:tr>
              <a:tr h="540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Square Attack 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SA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non-targeted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feketedobozos</a:t>
                      </a:r>
                      <a:br>
                        <a:rPr lang="hu-HU" sz="1400" dirty="0">
                          <a:effectLst/>
                        </a:rPr>
                      </a:br>
                      <a:r>
                        <a:rPr lang="hu-HU" sz="1400" dirty="0">
                          <a:effectLst/>
                        </a:rPr>
                        <a:t>(pontszám alapú)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2" marR="41012" marT="0" marB="0" anchor="ctr"/>
                </a:tc>
                <a:extLst>
                  <a:ext uri="{0D108BD9-81ED-4DB2-BD59-A6C34878D82A}">
                    <a16:rowId xmlns:a16="http://schemas.microsoft.com/office/drawing/2014/main" val="584776213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E5735C2-EC5A-697C-8EAC-C2608D51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1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5FF56-C742-82F8-504D-5B664694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védekező módszerek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D3D72F-092E-0333-603D-F1A0BC39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a hálózatok bemenetének előfeldolgozása a zajok eltüntetésének érdekében </a:t>
            </a:r>
          </a:p>
          <a:p>
            <a:r>
              <a:rPr lang="hu-HU" dirty="0" err="1"/>
              <a:t>Spatial</a:t>
            </a:r>
            <a:r>
              <a:rPr lang="hu-HU" dirty="0"/>
              <a:t> </a:t>
            </a:r>
            <a:r>
              <a:rPr lang="hu-HU" dirty="0" err="1"/>
              <a:t>Smoothing</a:t>
            </a:r>
            <a:r>
              <a:rPr lang="hu-HU" dirty="0"/>
              <a:t> (</a:t>
            </a:r>
            <a:r>
              <a:rPr lang="hu-HU" dirty="0" err="1"/>
              <a:t>SpSm</a:t>
            </a:r>
            <a:r>
              <a:rPr lang="hu-HU" dirty="0"/>
              <a:t>)</a:t>
            </a:r>
          </a:p>
          <a:p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Squeezing</a:t>
            </a:r>
            <a:r>
              <a:rPr lang="hu-HU" dirty="0"/>
              <a:t> (FS)</a:t>
            </a:r>
          </a:p>
          <a:p>
            <a:r>
              <a:rPr lang="hu-HU" dirty="0"/>
              <a:t>Gaussian </a:t>
            </a:r>
            <a:r>
              <a:rPr lang="hu-HU" dirty="0" err="1"/>
              <a:t>Augmentation</a:t>
            </a:r>
            <a:r>
              <a:rPr lang="hu-HU" dirty="0"/>
              <a:t> (GA)</a:t>
            </a:r>
          </a:p>
          <a:p>
            <a:r>
              <a:rPr lang="hu-HU" dirty="0" err="1"/>
              <a:t>Jpeg</a:t>
            </a:r>
            <a:r>
              <a:rPr lang="hu-HU" dirty="0"/>
              <a:t> </a:t>
            </a:r>
            <a:r>
              <a:rPr lang="hu-HU" dirty="0" err="1"/>
              <a:t>Compression</a:t>
            </a:r>
            <a:r>
              <a:rPr lang="hu-HU" dirty="0"/>
              <a:t> (</a:t>
            </a:r>
            <a:r>
              <a:rPr lang="hu-HU" dirty="0" err="1"/>
              <a:t>JpegC</a:t>
            </a:r>
            <a:r>
              <a:rPr lang="hu-HU" dirty="0"/>
              <a:t>)</a:t>
            </a:r>
          </a:p>
          <a:p>
            <a:r>
              <a:rPr lang="hu-HU" dirty="0"/>
              <a:t>Total </a:t>
            </a:r>
            <a:r>
              <a:rPr lang="hu-HU" dirty="0" err="1"/>
              <a:t>Variance</a:t>
            </a:r>
            <a:r>
              <a:rPr lang="hu-HU" dirty="0"/>
              <a:t> </a:t>
            </a:r>
            <a:r>
              <a:rPr lang="hu-HU" dirty="0" err="1"/>
              <a:t>Minimization</a:t>
            </a:r>
            <a:r>
              <a:rPr lang="hu-HU" dirty="0"/>
              <a:t> (TVM)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07304B-473C-17D4-F745-C42F59D7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8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8EFF4A-3D85-E1BB-6D3F-84A220F9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támadások teljesítménye (Top1)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C612108-7A37-ED02-476F-B3448A36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66276EDA-263C-634A-35A7-AEF8C7EAF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04845"/>
              </p:ext>
            </p:extLst>
          </p:nvPr>
        </p:nvGraphicFramePr>
        <p:xfrm>
          <a:off x="1202086" y="1656834"/>
          <a:ext cx="8999601" cy="4658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1520">
                  <a:extLst>
                    <a:ext uri="{9D8B030D-6E8A-4147-A177-3AD203B41FA5}">
                      <a16:colId xmlns:a16="http://schemas.microsoft.com/office/drawing/2014/main" val="2194057267"/>
                    </a:ext>
                  </a:extLst>
                </a:gridCol>
                <a:gridCol w="1107660">
                  <a:extLst>
                    <a:ext uri="{9D8B030D-6E8A-4147-A177-3AD203B41FA5}">
                      <a16:colId xmlns:a16="http://schemas.microsoft.com/office/drawing/2014/main" val="345917697"/>
                    </a:ext>
                  </a:extLst>
                </a:gridCol>
                <a:gridCol w="1108502">
                  <a:extLst>
                    <a:ext uri="{9D8B030D-6E8A-4147-A177-3AD203B41FA5}">
                      <a16:colId xmlns:a16="http://schemas.microsoft.com/office/drawing/2014/main" val="1055992059"/>
                    </a:ext>
                  </a:extLst>
                </a:gridCol>
                <a:gridCol w="1108502">
                  <a:extLst>
                    <a:ext uri="{9D8B030D-6E8A-4147-A177-3AD203B41FA5}">
                      <a16:colId xmlns:a16="http://schemas.microsoft.com/office/drawing/2014/main" val="4094881281"/>
                    </a:ext>
                  </a:extLst>
                </a:gridCol>
                <a:gridCol w="1185154">
                  <a:extLst>
                    <a:ext uri="{9D8B030D-6E8A-4147-A177-3AD203B41FA5}">
                      <a16:colId xmlns:a16="http://schemas.microsoft.com/office/drawing/2014/main" val="354328399"/>
                    </a:ext>
                  </a:extLst>
                </a:gridCol>
                <a:gridCol w="1398263">
                  <a:extLst>
                    <a:ext uri="{9D8B030D-6E8A-4147-A177-3AD203B41FA5}">
                      <a16:colId xmlns:a16="http://schemas.microsoft.com/office/drawing/2014/main" val="2822007692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Támadás neve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Átlagos Top1[%]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ResNet50 Top1[%]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VGG16 Top1[%]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InceptionV3 Top1[%]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EfficientNetB7 Top1[%]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extLst>
                  <a:ext uri="{0D108BD9-81ED-4DB2-BD59-A6C34878D82A}">
                    <a16:rowId xmlns:a16="http://schemas.microsoft.com/office/drawing/2014/main" val="38960412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 err="1">
                          <a:effectLst/>
                        </a:rPr>
                        <a:t>Geometric</a:t>
                      </a:r>
                      <a:r>
                        <a:rPr lang="hu-HU" sz="1400" dirty="0">
                          <a:effectLst/>
                        </a:rPr>
                        <a:t> Decision </a:t>
                      </a:r>
                      <a:r>
                        <a:rPr lang="hu-HU" sz="1400" dirty="0" err="1">
                          <a:effectLst/>
                        </a:rPr>
                        <a:t>Based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Attack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5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4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5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6,33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4,67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extLst>
                  <a:ext uri="{0D108BD9-81ED-4DB2-BD59-A6C34878D82A}">
                    <a16:rowId xmlns:a16="http://schemas.microsoft.com/office/drawing/2014/main" val="306110212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 err="1">
                          <a:effectLst/>
                        </a:rPr>
                        <a:t>Boundary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Attack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6,67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6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4,67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7,67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8,33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extLst>
                  <a:ext uri="{0D108BD9-81ED-4DB2-BD59-A6C34878D82A}">
                    <a16:rowId xmlns:a16="http://schemas.microsoft.com/office/drawing/2014/main" val="24312747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 err="1">
                          <a:effectLst/>
                        </a:rPr>
                        <a:t>HopSkipJump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Attack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6,92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5,67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5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8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9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extLst>
                  <a:ext uri="{0D108BD9-81ED-4DB2-BD59-A6C34878D82A}">
                    <a16:rowId xmlns:a16="http://schemas.microsoft.com/office/drawing/2014/main" val="17887697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Projected </a:t>
                      </a:r>
                      <a:r>
                        <a:rPr lang="hu-HU" sz="1400" dirty="0" err="1">
                          <a:effectLst/>
                        </a:rPr>
                        <a:t>Gradient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Descent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6,33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4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12,67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extLst>
                  <a:ext uri="{0D108BD9-81ED-4DB2-BD59-A6C34878D82A}">
                    <a16:rowId xmlns:a16="http://schemas.microsoft.com/office/drawing/2014/main" val="280676709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Square Attack 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12,83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6,33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15,67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23,33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extLst>
                  <a:ext uri="{0D108BD9-81ED-4DB2-BD59-A6C34878D82A}">
                    <a16:rowId xmlns:a16="http://schemas.microsoft.com/office/drawing/2014/main" val="18519380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Frame Saliency Attack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13,25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9,67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9,67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16,33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17,33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extLst>
                  <a:ext uri="{0D108BD9-81ED-4DB2-BD59-A6C34878D82A}">
                    <a16:rowId xmlns:a16="http://schemas.microsoft.com/office/drawing/2014/main" val="99009394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Fast Gradient Sign Method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23,84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9,33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7,67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33,67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44,67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extLst>
                  <a:ext uri="{0D108BD9-81ED-4DB2-BD59-A6C34878D82A}">
                    <a16:rowId xmlns:a16="http://schemas.microsoft.com/office/drawing/2014/main" val="25935740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Adversarial Patch 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51,92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64,33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14,33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59,67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69,33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extLst>
                  <a:ext uri="{0D108BD9-81ED-4DB2-BD59-A6C34878D82A}">
                    <a16:rowId xmlns:a16="http://schemas.microsoft.com/office/drawing/2014/main" val="58883531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Eredeti képek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78,67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80,67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77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>
                          <a:effectLst/>
                        </a:rPr>
                        <a:t>79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400" dirty="0">
                          <a:effectLst/>
                        </a:rPr>
                        <a:t>78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7309" marB="0" anchor="ctr"/>
                </a:tc>
                <a:extLst>
                  <a:ext uri="{0D108BD9-81ED-4DB2-BD59-A6C34878D82A}">
                    <a16:rowId xmlns:a16="http://schemas.microsoft.com/office/drawing/2014/main" val="170375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47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BD94DF-994C-C060-A1FE-84E3418C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támadások teljesítménye (Top1)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413FFA8-D6BD-3232-1D4E-C530A28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hu-HU" dirty="0"/>
          </a:p>
          <a:p>
            <a:r>
              <a:rPr lang="hu-HU" dirty="0"/>
              <a:t>/20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8E30537-000D-B336-964B-3E1703A2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92" y="1330698"/>
            <a:ext cx="9095048" cy="523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945</Words>
  <Application>Microsoft Office PowerPoint</Application>
  <PresentationFormat>Szélesvásznú</PresentationFormat>
  <Paragraphs>525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Ion</vt:lpstr>
      <vt:lpstr>  Neurális hálózatok megtévesztését és ezek kivédését célzó módszerek bemutatása</vt:lpstr>
      <vt:lpstr>Az előadás tartalma</vt:lpstr>
      <vt:lpstr>A terület bemutatása, célkitűzés</vt:lpstr>
      <vt:lpstr>Felhasznált technológiák, adatkészlet</vt:lpstr>
      <vt:lpstr>A felhasznált neurális hálózatok</vt:lpstr>
      <vt:lpstr>A támadó módszerek</vt:lpstr>
      <vt:lpstr>A védekező módszerek</vt:lpstr>
      <vt:lpstr>A támadások teljesítménye (Top1)</vt:lpstr>
      <vt:lpstr>A támadások teljesítménye (Top1)</vt:lpstr>
      <vt:lpstr>A támadások teljesítménye (generálási idő) </vt:lpstr>
      <vt:lpstr>A védelmek teljesítménye (Top1)</vt:lpstr>
      <vt:lpstr>A védelmek teljesítménye (Top1)</vt:lpstr>
      <vt:lpstr>A védelmek teljesítménye (generálási idő)</vt:lpstr>
      <vt:lpstr>Védelmek az érintetlen képeken</vt:lpstr>
      <vt:lpstr>Képek a módosítást követően</vt:lpstr>
      <vt:lpstr>Képek a módosítást követően</vt:lpstr>
      <vt:lpstr>További kutatási lehetőségek a területen</vt:lpstr>
      <vt:lpstr>Összegzés</vt:lpstr>
      <vt:lpstr>Köszönöm a figyelmet!</vt:lpstr>
      <vt:lpstr>Bíráló által feltett kérdések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Neurális hálózatok hatékonysági vizsgálata zajterheléses támadási és védekezési módszerek alkalmazása esetén </dc:title>
  <dc:creator>Balázs Tóth</dc:creator>
  <cp:lastModifiedBy>Balázs Tóth</cp:lastModifiedBy>
  <cp:revision>1</cp:revision>
  <dcterms:created xsi:type="dcterms:W3CDTF">2023-04-20T06:44:10Z</dcterms:created>
  <dcterms:modified xsi:type="dcterms:W3CDTF">2023-06-25T09:11:27Z</dcterms:modified>
</cp:coreProperties>
</file>