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30B0B523-0486-4A6A-8C18-176D33F84869}">
          <p14:sldIdLst>
            <p14:sldId id="256"/>
            <p14:sldId id="257"/>
            <p14:sldId id="262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E30875-D28D-2DA4-0A87-F97BA64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2C9AE0A-DD81-F2C1-7368-CE3D6D1C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7D69-4BC7-40A8-81EA-9015F8645817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3B5FB6-215A-2A4E-B270-6FDF7191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D6CB7F3-CFA2-D411-779D-0141DC84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2997-3615-45E3-9F5C-F53AFC747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65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53AE24-00CC-6960-A134-126D1565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69C382-397F-7869-E1FB-D04984A5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EB88E8-9DDB-B525-EBCB-1BC31403B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7D69-4BC7-40A8-81EA-9015F8645817}" type="datetimeFigureOut">
              <a:rPr lang="hu-HU" smtClean="0"/>
              <a:t>2024. 03. 21.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173482-FC40-059F-E9DC-DA7FD4BF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6FAB7E-704C-5B98-1E49-C20E4D1C1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2997-3615-45E3-9F5C-F53AFC747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7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22C3D8AF-C97B-90A6-3AFB-E49BD709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Syntax Quest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07DD994-290D-814D-C80C-FDAA48F72A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99565AB0-5D46-CD98-B248-00E4CAD4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9FDEA14-76AA-17BB-196B-B37E5761F6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511F0D-F803-AA53-7352-4038DA3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 err="1"/>
              <a:t>EntityFramework</a:t>
            </a:r>
            <a:endParaRPr lang="en-US" sz="3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692F8A5-F997-D703-FED6-87024FC9540D}"/>
              </a:ext>
            </a:extLst>
          </p:cNvPr>
          <p:cNvSpPr txBox="1"/>
          <p:nvPr/>
        </p:nvSpPr>
        <p:spPr>
          <a:xfrm>
            <a:off x="838200" y="2487167"/>
            <a:ext cx="1043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fejlesztés során használatos csomagok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Microsoft.EntityFrameworkCore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Kapcsolat az adatbázis és az API között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Microsoft.EntityFrameworkCore.Tools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Kiegészítő csomag az adatbázis </a:t>
            </a:r>
            <a:r>
              <a:rPr lang="hu-HU" dirty="0" err="1"/>
              <a:t>migrálásához</a:t>
            </a:r>
            <a:r>
              <a:rPr lang="hu-HU" dirty="0"/>
              <a:t>, </a:t>
            </a:r>
            <a:r>
              <a:rPr lang="hu-HU" dirty="0" err="1"/>
              <a:t>scaffoldolást</a:t>
            </a:r>
            <a:r>
              <a:rPr lang="hu-HU" dirty="0"/>
              <a:t> adatbázisból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MySql.Data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Az adatbázis kommunikálását teszi lehetővé,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Microsoft.AspNetCore.Authentication.JwtBearer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Authentikációs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létrehozását, dekódolását és </a:t>
            </a:r>
            <a:r>
              <a:rPr lang="hu-HU" dirty="0" err="1"/>
              <a:t>validálását</a:t>
            </a:r>
            <a:r>
              <a:rPr lang="hu-HU" dirty="0"/>
              <a:t> teszi lehetővé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Newtonsoft.Json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JSON adatok kezelésére(</a:t>
            </a:r>
            <a:r>
              <a:rPr lang="hu-HU" dirty="0" err="1"/>
              <a:t>szerializálás</a:t>
            </a:r>
            <a:r>
              <a:rPr lang="hu-HU" dirty="0"/>
              <a:t>, </a:t>
            </a:r>
            <a:r>
              <a:rPr lang="hu-HU" dirty="0" err="1"/>
              <a:t>deszerializálás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err="1"/>
              <a:t>BCrypt.Net-Next</a:t>
            </a:r>
            <a:endParaRPr lang="hu-HU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jelszavak biztonságos átalakítása, tárolása(</a:t>
            </a:r>
            <a:r>
              <a:rPr lang="hu-HU" dirty="0" err="1"/>
              <a:t>hashelve</a:t>
            </a:r>
            <a:r>
              <a:rPr lang="hu-HU" dirty="0"/>
              <a:t>) és ellenőrzése</a:t>
            </a:r>
            <a:endParaRPr lang="en-US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79FBFB0-2C51-52F3-AF0D-0B7F984B360A}"/>
              </a:ext>
            </a:extLst>
          </p:cNvPr>
          <p:cNvSpPr txBox="1"/>
          <p:nvPr/>
        </p:nvSpPr>
        <p:spPr>
          <a:xfrm>
            <a:off x="923544" y="1444752"/>
            <a:ext cx="10040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Az Entity Framework (EF) </a:t>
            </a:r>
            <a:r>
              <a:rPr lang="en-US" sz="1400" dirty="0" err="1"/>
              <a:t>egy</a:t>
            </a:r>
            <a:r>
              <a:rPr lang="en-US" sz="1400" dirty="0"/>
              <a:t> </a:t>
            </a:r>
            <a:r>
              <a:rPr lang="en-US" sz="1400" dirty="0" err="1"/>
              <a:t>kényelmes</a:t>
            </a:r>
            <a:r>
              <a:rPr lang="en-US" sz="1400" dirty="0"/>
              <a:t> </a:t>
            </a:r>
            <a:r>
              <a:rPr lang="en-US" sz="1400" dirty="0" err="1"/>
              <a:t>és</a:t>
            </a:r>
            <a:r>
              <a:rPr lang="en-US" sz="1400" dirty="0"/>
              <a:t> </a:t>
            </a:r>
            <a:r>
              <a:rPr lang="en-US" sz="1400" dirty="0" err="1"/>
              <a:t>hatékony</a:t>
            </a:r>
            <a:r>
              <a:rPr lang="en-US" sz="1400" dirty="0"/>
              <a:t> </a:t>
            </a:r>
            <a:r>
              <a:rPr lang="en-US" sz="1400" dirty="0" err="1"/>
              <a:t>objektum-relációs</a:t>
            </a:r>
            <a:r>
              <a:rPr lang="en-US" sz="1400" dirty="0"/>
              <a:t> </a:t>
            </a:r>
            <a:r>
              <a:rPr lang="en-US" sz="1400" dirty="0" err="1"/>
              <a:t>leképzési</a:t>
            </a:r>
            <a:r>
              <a:rPr lang="en-US" sz="1400" dirty="0"/>
              <a:t> (ORM) </a:t>
            </a:r>
            <a:r>
              <a:rPr lang="en-US" sz="1400" dirty="0" err="1"/>
              <a:t>eszköz</a:t>
            </a:r>
            <a:r>
              <a:rPr lang="en-US" sz="1400" dirty="0"/>
              <a:t> a .NET </a:t>
            </a:r>
            <a:r>
              <a:rPr lang="en-US" sz="1400" dirty="0" err="1"/>
              <a:t>fejlesztők</a:t>
            </a:r>
            <a:r>
              <a:rPr lang="en-US" sz="1400" dirty="0"/>
              <a:t> </a:t>
            </a:r>
            <a:r>
              <a:rPr lang="en-US" sz="1400" dirty="0" err="1"/>
              <a:t>számára</a:t>
            </a:r>
            <a:r>
              <a:rPr lang="en-US" sz="1400" dirty="0"/>
              <a:t>. Az EF </a:t>
            </a:r>
            <a:r>
              <a:rPr lang="en-US" sz="1400" dirty="0" err="1"/>
              <a:t>lehetővé</a:t>
            </a:r>
            <a:r>
              <a:rPr lang="en-US" sz="1400" dirty="0"/>
              <a:t> </a:t>
            </a:r>
            <a:r>
              <a:rPr lang="en-US" sz="1400" dirty="0" err="1"/>
              <a:t>teszi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alkalmazások</a:t>
            </a:r>
            <a:r>
              <a:rPr lang="en-US" sz="1400" dirty="0"/>
              <a:t> </a:t>
            </a:r>
            <a:r>
              <a:rPr lang="en-US" sz="1400" dirty="0" err="1"/>
              <a:t>számára</a:t>
            </a:r>
            <a:r>
              <a:rPr lang="en-US" sz="1400" dirty="0"/>
              <a:t>, </a:t>
            </a:r>
            <a:r>
              <a:rPr lang="en-US" sz="1400" dirty="0" err="1"/>
              <a:t>hogy</a:t>
            </a:r>
            <a:r>
              <a:rPr lang="en-US" sz="1400" dirty="0"/>
              <a:t> </a:t>
            </a:r>
            <a:r>
              <a:rPr lang="en-US" sz="1400" dirty="0" err="1"/>
              <a:t>objektumorientált</a:t>
            </a:r>
            <a:r>
              <a:rPr lang="en-US" sz="1400" dirty="0"/>
              <a:t> </a:t>
            </a:r>
            <a:r>
              <a:rPr lang="en-US" sz="1400" dirty="0" err="1"/>
              <a:t>módon</a:t>
            </a:r>
            <a:r>
              <a:rPr lang="en-US" sz="1400" dirty="0"/>
              <a:t> </a:t>
            </a:r>
            <a:r>
              <a:rPr lang="en-US" sz="1400" dirty="0" err="1"/>
              <a:t>dolgozzanak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adatbázisokkal</a:t>
            </a:r>
            <a:r>
              <a:rPr lang="en-US" sz="1400" dirty="0"/>
              <a:t> </a:t>
            </a:r>
            <a:r>
              <a:rPr lang="en-US" sz="1400" dirty="0" err="1"/>
              <a:t>anélkül</a:t>
            </a:r>
            <a:r>
              <a:rPr lang="en-US" sz="1400" dirty="0"/>
              <a:t>, </a:t>
            </a:r>
            <a:r>
              <a:rPr lang="en-US" sz="1400" dirty="0" err="1"/>
              <a:t>hogy</a:t>
            </a:r>
            <a:r>
              <a:rPr lang="en-US" sz="1400" dirty="0"/>
              <a:t> </a:t>
            </a:r>
            <a:r>
              <a:rPr lang="en-US" sz="1400" dirty="0" err="1"/>
              <a:t>közvetlenül</a:t>
            </a:r>
            <a:r>
              <a:rPr lang="en-US" sz="1400" dirty="0"/>
              <a:t> SQL </a:t>
            </a:r>
            <a:r>
              <a:rPr lang="en-US" sz="1400" dirty="0" err="1"/>
              <a:t>lekérdezéseket</a:t>
            </a:r>
            <a:r>
              <a:rPr lang="en-US" sz="1400" dirty="0"/>
              <a:t> </a:t>
            </a:r>
            <a:r>
              <a:rPr lang="en-US" sz="1400" dirty="0" err="1"/>
              <a:t>kellene</a:t>
            </a:r>
            <a:r>
              <a:rPr lang="en-US" sz="1400" dirty="0"/>
              <a:t> </a:t>
            </a:r>
            <a:r>
              <a:rPr lang="en-US" sz="1400" dirty="0" err="1"/>
              <a:t>írniuk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6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5611F48D-EC8C-D6F8-9713-65EBD34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E95F187-906F-EA70-7FD3-DF1711C0C5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5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F3719D9F-C970-D953-9ABA-09B343E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Swagger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5B181CF-447E-1A07-E759-CCC3C31195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AF4C8A87-C5A5-4BFD-E7F7-31410B97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4C99875-FBA7-6334-8951-9EED48BE62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 hidden="1">
            <a:extLst>
              <a:ext uri="{FF2B5EF4-FFF2-40B4-BE49-F238E27FC236}">
                <a16:creationId xmlns:a16="http://schemas.microsoft.com/office/drawing/2014/main" id="{6941BAB1-FB32-2A2E-CBF0-6C53A044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A5D19E4-2B37-E4E4-37C1-C16D26453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129</Words>
  <Application>Microsoft Office PowerPoint</Application>
  <PresentationFormat>Szélesvásznú</PresentationFormat>
  <Paragraphs>18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Syntax Quest</vt:lpstr>
      <vt:lpstr>Backend</vt:lpstr>
      <vt:lpstr>EntityFramework</vt:lpstr>
      <vt:lpstr>PowerPoint-bemutató</vt:lpstr>
      <vt:lpstr>Swagger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Quest</dc:title>
  <dc:creator>Kutasi Erzsébet</dc:creator>
  <cp:lastModifiedBy>Viktor Tóth</cp:lastModifiedBy>
  <cp:revision>6</cp:revision>
  <dcterms:created xsi:type="dcterms:W3CDTF">2024-03-18T08:08:12Z</dcterms:created>
  <dcterms:modified xsi:type="dcterms:W3CDTF">2024-03-21T19:00:30Z</dcterms:modified>
</cp:coreProperties>
</file>