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37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07B8-1295-7604-C50F-9AE5B91DE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365D-766F-6E6A-BFCE-4E051E25F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C115-59F7-F50C-9B1F-E0B3EF14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03944-0483-52C3-0AD2-EAB5C09D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9834-11D1-9DD5-6F91-FA7FCDA5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7823-392D-66A3-BA38-553089D9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2F72A-B10F-2F61-ADFC-B2061763D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7289-7E4F-C766-CE05-0B8ABB98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7C2D-90EA-73E1-285E-DB3AD433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1CB3-F90B-962E-7AFF-47CC9537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D5626-D4D3-7B7A-5D79-FC8CA1309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CACB4-E997-FE7B-08CE-A04FEC855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6D8B-6099-51E0-78A0-F38B03B8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E4CF3-A703-668A-BB0C-D07291C2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547DA-5A29-1E70-20FE-CF6E90CC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7DCF-20BC-A7F6-EE41-209447CB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9EAE-A295-0EFE-86E8-83657281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BAD4-FAE7-F532-0E5D-987609AC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FD44-7938-0C69-21EF-540D012F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E6D-51A9-6637-8C61-E69EF18F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5D0C-515F-CCCB-6EE8-51E45142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6756-4A09-9EF7-505B-98D2EB79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27B8D-0D15-C19A-A69F-D9F1AD6F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3253-5665-EECA-CD3B-68408795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1009D-D8FD-5A25-E2DB-DF071C39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1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92E5-9728-4DE3-44DA-CC95A20D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92CC-8FAE-87AE-9EDD-8792AF83B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D518-BAEA-B737-8A2F-55E58C7F0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026D-1001-90CA-7B29-65E034BB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B4FF6-F46D-4BF1-D88A-E1E49972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0E205-E8EC-16C7-8838-73991DAE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C301-0EA7-BF50-DD7D-E111965E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881AF-2149-532E-5076-207146E4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A4BD7-4001-F634-7690-48801888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E205A-940D-0D52-800E-1FD9C1278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6AFB0-5143-79ED-23AC-BBB25BECA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75E3A-ED84-60D2-A667-F17C2E4F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50C0B-A911-3B5D-AD2A-8B13DF74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D7FB1-B266-F08E-920A-44B68306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6801-C5AA-6D06-43D6-AEC7208D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7F781-ABD7-190E-6798-66E33DE6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2FB3-818E-C31F-3C34-37942D97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8A1AB-35F2-F917-78D4-85E548CA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1A3FD-72AA-582B-1AA6-A8AABAEC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31B0A-21D4-7A64-2980-409237EF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6547A-B196-842D-12B9-389F502C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1406-0956-C371-35E8-279D1F0B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58E7-0724-8D30-2F5E-5AA7001A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64788-8DED-CDAD-0441-75381E8A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049A-46C2-D007-82C1-154162D5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833E-E5D2-06A3-0FBE-A9F05569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C6F32-E50E-12DF-EA71-A1EB6811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3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80E9-9F13-25DB-2411-99933586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05F8B-E756-E634-1836-D1061B8DB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22E5C-4DE9-A761-1BDE-3157D71C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C2DAC-E5F3-693F-62A0-092BA601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ED3A9-4022-C97A-ED50-474BE6F5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F8A04-CCC1-E842-530E-13A73CC6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AC924-F927-3C52-A274-4D86312D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7C90-49F8-4447-2BCE-EAEBAEE1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21FD-393F-2D60-ADB8-EC8E5710D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F5B8A-2FC4-4CA4-AF83-A6F86B45514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16C92-ABB7-B28C-A12E-36C0C0F4F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F114-074A-CAB1-DF7B-C98CAADFB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F575F-F62C-48AB-98A3-6F2A728E8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A538D5F6-A917-A3EE-2C03-DB734251B969}"/>
              </a:ext>
            </a:extLst>
          </p:cNvPr>
          <p:cNvGrpSpPr/>
          <p:nvPr/>
        </p:nvGrpSpPr>
        <p:grpSpPr>
          <a:xfrm>
            <a:off x="2331972" y="1371442"/>
            <a:ext cx="4860363" cy="3410909"/>
            <a:chOff x="2331972" y="1371442"/>
            <a:chExt cx="4860363" cy="341090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87DA04E-47D7-FFC9-3A5B-A52B815360F3}"/>
                </a:ext>
              </a:extLst>
            </p:cNvPr>
            <p:cNvGrpSpPr/>
            <p:nvPr/>
          </p:nvGrpSpPr>
          <p:grpSpPr>
            <a:xfrm>
              <a:off x="2331972" y="1371442"/>
              <a:ext cx="4860363" cy="2448232"/>
              <a:chOff x="3903597" y="1961992"/>
              <a:chExt cx="4860363" cy="2448232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35A2A55-A559-551A-6226-427051DFB77D}"/>
                  </a:ext>
                </a:extLst>
              </p:cNvPr>
              <p:cNvGrpSpPr/>
              <p:nvPr/>
            </p:nvGrpSpPr>
            <p:grpSpPr>
              <a:xfrm>
                <a:off x="3903597" y="1961992"/>
                <a:ext cx="2448232" cy="2448232"/>
                <a:chOff x="5021365" y="1065393"/>
                <a:chExt cx="2448232" cy="2448232"/>
              </a:xfrm>
            </p:grpSpPr>
            <p:pic>
              <p:nvPicPr>
                <p:cNvPr id="11" name="Graphic 10" descr="Paper outline">
                  <a:extLst>
                    <a:ext uri="{FF2B5EF4-FFF2-40B4-BE49-F238E27FC236}">
                      <a16:creationId xmlns:a16="http://schemas.microsoft.com/office/drawing/2014/main" id="{1C86B209-5640-5D2A-5B60-8E0AE936BB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1365" y="1065393"/>
                  <a:ext cx="2448232" cy="2448232"/>
                </a:xfrm>
                <a:prstGeom prst="rect">
                  <a:avLst/>
                </a:prstGeom>
              </p:spPr>
            </p:pic>
            <p:pic>
              <p:nvPicPr>
                <p:cNvPr id="13" name="Graphic 12" descr="Office worker male with solid fill">
                  <a:extLst>
                    <a:ext uri="{FF2B5EF4-FFF2-40B4-BE49-F238E27FC236}">
                      <a16:creationId xmlns:a16="http://schemas.microsoft.com/office/drawing/2014/main" id="{7A1A9D05-1EAE-AA81-0188-4BDF709923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5951" y="1381739"/>
                  <a:ext cx="731889" cy="731889"/>
                </a:xfrm>
                <a:prstGeom prst="rect">
                  <a:avLst/>
                </a:prstGeom>
              </p:spPr>
            </p:pic>
            <p:pic>
              <p:nvPicPr>
                <p:cNvPr id="15" name="Graphic 14" descr="Checkbox Checked with solid fill">
                  <a:extLst>
                    <a:ext uri="{FF2B5EF4-FFF2-40B4-BE49-F238E27FC236}">
                      <a16:creationId xmlns:a16="http://schemas.microsoft.com/office/drawing/2014/main" id="{16C578AF-3EBE-6D5E-CB25-CD5AA3DC14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1649" y="2678573"/>
                  <a:ext cx="548558" cy="548558"/>
                </a:xfrm>
                <a:prstGeom prst="rect">
                  <a:avLst/>
                </a:prstGeom>
              </p:spPr>
            </p:pic>
            <p:pic>
              <p:nvPicPr>
                <p:cNvPr id="25" name="Graphic 24" descr="Checkbox Checked with solid fill">
                  <a:extLst>
                    <a:ext uri="{FF2B5EF4-FFF2-40B4-BE49-F238E27FC236}">
                      <a16:creationId xmlns:a16="http://schemas.microsoft.com/office/drawing/2014/main" id="{6FBD4964-4A3F-2177-22AA-F5097AFFC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1649" y="2168013"/>
                  <a:ext cx="548558" cy="548558"/>
                </a:xfrm>
                <a:prstGeom prst="rect">
                  <a:avLst/>
                </a:prstGeom>
              </p:spPr>
            </p:pic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36BAEB4-466F-D018-4717-767BEF1BE5A9}"/>
                    </a:ext>
                  </a:extLst>
                </p:cNvPr>
                <p:cNvGrpSpPr/>
                <p:nvPr/>
              </p:nvGrpSpPr>
              <p:grpSpPr>
                <a:xfrm>
                  <a:off x="5940372" y="2712001"/>
                  <a:ext cx="914400" cy="367004"/>
                  <a:chOff x="5940372" y="2712001"/>
                  <a:chExt cx="914400" cy="367004"/>
                </a:xfrm>
              </p:grpSpPr>
              <p:sp>
                <p:nvSpPr>
                  <p:cNvPr id="28" name="Minus Sign 27">
                    <a:extLst>
                      <a:ext uri="{FF2B5EF4-FFF2-40B4-BE49-F238E27FC236}">
                        <a16:creationId xmlns:a16="http://schemas.microsoft.com/office/drawing/2014/main" id="{8DE21502-BF96-54EB-9464-3231D868BA43}"/>
                      </a:ext>
                    </a:extLst>
                  </p:cNvPr>
                  <p:cNvSpPr/>
                  <p:nvPr/>
                </p:nvSpPr>
                <p:spPr>
                  <a:xfrm>
                    <a:off x="5940372" y="2712001"/>
                    <a:ext cx="914400" cy="274320"/>
                  </a:xfrm>
                  <a:prstGeom prst="mathMinus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Minus Sign 28">
                    <a:extLst>
                      <a:ext uri="{FF2B5EF4-FFF2-40B4-BE49-F238E27FC236}">
                        <a16:creationId xmlns:a16="http://schemas.microsoft.com/office/drawing/2014/main" id="{4120BB24-ADAF-1CA6-49FC-FCCE076498F9}"/>
                      </a:ext>
                    </a:extLst>
                  </p:cNvPr>
                  <p:cNvSpPr/>
                  <p:nvPr/>
                </p:nvSpPr>
                <p:spPr>
                  <a:xfrm>
                    <a:off x="5985954" y="2804685"/>
                    <a:ext cx="577694" cy="274320"/>
                  </a:xfrm>
                  <a:prstGeom prst="mathMinus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AA0D736-3396-0B1C-8650-760EAC279596}"/>
                    </a:ext>
                  </a:extLst>
                </p:cNvPr>
                <p:cNvGrpSpPr/>
                <p:nvPr/>
              </p:nvGrpSpPr>
              <p:grpSpPr>
                <a:xfrm>
                  <a:off x="5951895" y="2208577"/>
                  <a:ext cx="914400" cy="367004"/>
                  <a:chOff x="5940372" y="2712001"/>
                  <a:chExt cx="914400" cy="367004"/>
                </a:xfrm>
              </p:grpSpPr>
              <p:sp>
                <p:nvSpPr>
                  <p:cNvPr id="32" name="Minus Sign 31">
                    <a:extLst>
                      <a:ext uri="{FF2B5EF4-FFF2-40B4-BE49-F238E27FC236}">
                        <a16:creationId xmlns:a16="http://schemas.microsoft.com/office/drawing/2014/main" id="{A152190B-2AC0-7CF5-9B1D-1DFD9F20D9DA}"/>
                      </a:ext>
                    </a:extLst>
                  </p:cNvPr>
                  <p:cNvSpPr/>
                  <p:nvPr/>
                </p:nvSpPr>
                <p:spPr>
                  <a:xfrm>
                    <a:off x="5940372" y="2712001"/>
                    <a:ext cx="914400" cy="274320"/>
                  </a:xfrm>
                  <a:prstGeom prst="mathMinus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Minus Sign 32">
                    <a:extLst>
                      <a:ext uri="{FF2B5EF4-FFF2-40B4-BE49-F238E27FC236}">
                        <a16:creationId xmlns:a16="http://schemas.microsoft.com/office/drawing/2014/main" id="{992C67A9-07E3-FCD3-0946-E66705EBB444}"/>
                      </a:ext>
                    </a:extLst>
                  </p:cNvPr>
                  <p:cNvSpPr/>
                  <p:nvPr/>
                </p:nvSpPr>
                <p:spPr>
                  <a:xfrm>
                    <a:off x="5985954" y="2804685"/>
                    <a:ext cx="577694" cy="274320"/>
                  </a:xfrm>
                  <a:prstGeom prst="mathMinus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4329B91-BC11-8BB1-E0BB-D8E4B6D674CB}"/>
                  </a:ext>
                </a:extLst>
              </p:cNvPr>
              <p:cNvGrpSpPr/>
              <p:nvPr/>
            </p:nvGrpSpPr>
            <p:grpSpPr>
              <a:xfrm>
                <a:off x="6315728" y="1961992"/>
                <a:ext cx="2448232" cy="2448232"/>
                <a:chOff x="6860091" y="2254330"/>
                <a:chExt cx="2448232" cy="2448232"/>
              </a:xfrm>
            </p:grpSpPr>
            <p:pic>
              <p:nvPicPr>
                <p:cNvPr id="23" name="Graphic 22" descr="Handshake with solid fill">
                  <a:extLst>
                    <a:ext uri="{FF2B5EF4-FFF2-40B4-BE49-F238E27FC236}">
                      <a16:creationId xmlns:a16="http://schemas.microsoft.com/office/drawing/2014/main" id="{8B2D2AC4-36F1-A3EF-644A-EA56FE770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4847" y="3217362"/>
                  <a:ext cx="914400" cy="914400"/>
                </a:xfrm>
                <a:prstGeom prst="rect">
                  <a:avLst/>
                </a:prstGeom>
              </p:spPr>
            </p:pic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101F7AF6-9675-C943-FF95-87B67D42EBA2}"/>
                    </a:ext>
                  </a:extLst>
                </p:cNvPr>
                <p:cNvGrpSpPr/>
                <p:nvPr/>
              </p:nvGrpSpPr>
              <p:grpSpPr>
                <a:xfrm>
                  <a:off x="6860091" y="2254330"/>
                  <a:ext cx="2448232" cy="2448232"/>
                  <a:chOff x="3132086" y="3359121"/>
                  <a:chExt cx="2448232" cy="2448232"/>
                </a:xfrm>
              </p:grpSpPr>
              <p:pic>
                <p:nvPicPr>
                  <p:cNvPr id="19" name="Graphic 18" descr="Stamp with solid fill">
                    <a:extLst>
                      <a:ext uri="{FF2B5EF4-FFF2-40B4-BE49-F238E27FC236}">
                        <a16:creationId xmlns:a16="http://schemas.microsoft.com/office/drawing/2014/main" id="{A880FA2C-CDD5-A349-725B-BE22367C48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16286" y="4945187"/>
                    <a:ext cx="527050" cy="527050"/>
                  </a:xfrm>
                  <a:prstGeom prst="rect">
                    <a:avLst/>
                  </a:prstGeom>
                </p:spPr>
              </p:pic>
              <p:pic>
                <p:nvPicPr>
                  <p:cNvPr id="45" name="Graphic 44" descr="Paper outline">
                    <a:extLst>
                      <a:ext uri="{FF2B5EF4-FFF2-40B4-BE49-F238E27FC236}">
                        <a16:creationId xmlns:a16="http://schemas.microsoft.com/office/drawing/2014/main" id="{072638C4-4B2F-F077-6B6F-6DC31A54C5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32086" y="3359121"/>
                    <a:ext cx="2448232" cy="2448232"/>
                  </a:xfrm>
                  <a:prstGeom prst="rect">
                    <a:avLst/>
                  </a:prstGeom>
                </p:spPr>
              </p:pic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C635C2A1-E2B3-03DE-9C84-74424E664EB9}"/>
                      </a:ext>
                    </a:extLst>
                  </p:cNvPr>
                  <p:cNvGrpSpPr/>
                  <p:nvPr/>
                </p:nvGrpSpPr>
                <p:grpSpPr>
                  <a:xfrm>
                    <a:off x="3566497" y="3737099"/>
                    <a:ext cx="1452410" cy="816610"/>
                    <a:chOff x="1630515" y="3832349"/>
                    <a:chExt cx="1452410" cy="816610"/>
                  </a:xfrm>
                </p:grpSpPr>
                <p:sp>
                  <p:nvSpPr>
                    <p:cNvPr id="47" name="Minus Sign 46">
                      <a:extLst>
                        <a:ext uri="{FF2B5EF4-FFF2-40B4-BE49-F238E27FC236}">
                          <a16:creationId xmlns:a16="http://schemas.microsoft.com/office/drawing/2014/main" id="{B1671EB3-E8FF-7EEA-3A65-DDD8B6C189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00365" y="3832349"/>
                      <a:ext cx="914400" cy="274320"/>
                    </a:xfrm>
                    <a:prstGeom prst="mathMinus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8" name="Minus Sign 47">
                      <a:extLst>
                        <a:ext uri="{FF2B5EF4-FFF2-40B4-BE49-F238E27FC236}">
                          <a16:creationId xmlns:a16="http://schemas.microsoft.com/office/drawing/2014/main" id="{5505B5B9-6967-88BE-C90E-C090B75DE22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00365" y="3969509"/>
                      <a:ext cx="914400" cy="274320"/>
                    </a:xfrm>
                    <a:prstGeom prst="mathMinus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9" name="Minus Sign 48">
                      <a:extLst>
                        <a:ext uri="{FF2B5EF4-FFF2-40B4-BE49-F238E27FC236}">
                          <a16:creationId xmlns:a16="http://schemas.microsoft.com/office/drawing/2014/main" id="{F3FF8F61-BC73-F6C5-A652-7B0A8241E76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00365" y="4106669"/>
                      <a:ext cx="914400" cy="274320"/>
                    </a:xfrm>
                    <a:prstGeom prst="mathMinus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0" name="Minus Sign 49">
                      <a:extLst>
                        <a:ext uri="{FF2B5EF4-FFF2-40B4-BE49-F238E27FC236}">
                          <a16:creationId xmlns:a16="http://schemas.microsoft.com/office/drawing/2014/main" id="{33CC2FD4-7041-6806-51C7-03F902533A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630515" y="4240654"/>
                      <a:ext cx="1452410" cy="274320"/>
                    </a:xfrm>
                    <a:prstGeom prst="mathMinus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1" name="Minus Sign 50">
                      <a:extLst>
                        <a:ext uri="{FF2B5EF4-FFF2-40B4-BE49-F238E27FC236}">
                          <a16:creationId xmlns:a16="http://schemas.microsoft.com/office/drawing/2014/main" id="{DE23422F-05BB-CB0B-8F26-CF71FBE790A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00365" y="4374639"/>
                      <a:ext cx="914400" cy="274320"/>
                    </a:xfrm>
                    <a:prstGeom prst="mathMinus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sp>
            <p:nvSpPr>
              <p:cNvPr id="66" name="Arrow: Chevron 65">
                <a:extLst>
                  <a:ext uri="{FF2B5EF4-FFF2-40B4-BE49-F238E27FC236}">
                    <a16:creationId xmlns:a16="http://schemas.microsoft.com/office/drawing/2014/main" id="{9F781C2E-103E-6481-D4A6-774B44E49F37}"/>
                  </a:ext>
                </a:extLst>
              </p:cNvPr>
              <p:cNvSpPr/>
              <p:nvPr/>
            </p:nvSpPr>
            <p:spPr>
              <a:xfrm>
                <a:off x="6096000" y="2900570"/>
                <a:ext cx="484632" cy="708030"/>
              </a:xfrm>
              <a:prstGeom prst="chevr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16B26E-1D8B-F962-676B-E5ECB9D6790B}"/>
                </a:ext>
              </a:extLst>
            </p:cNvPr>
            <p:cNvSpPr txBox="1"/>
            <p:nvPr/>
          </p:nvSpPr>
          <p:spPr>
            <a:xfrm>
              <a:off x="2781953" y="4136020"/>
              <a:ext cx="3924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Montserrat" panose="00000500000000000000" pitchFamily="50" charset="0"/>
                </a:rPr>
                <a:t>Price Approval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40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Bharakhda, Kamal</dc:creator>
  <cp:lastModifiedBy>Bharakhda, Kamal</cp:lastModifiedBy>
  <cp:revision>7</cp:revision>
  <dcterms:created xsi:type="dcterms:W3CDTF">2022-07-01T17:58:53Z</dcterms:created>
  <dcterms:modified xsi:type="dcterms:W3CDTF">2022-07-01T18:43:04Z</dcterms:modified>
</cp:coreProperties>
</file>