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00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392" d="100"/>
          <a:sy n="392" d="100"/>
        </p:scale>
        <p:origin x="86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th, Zoltan" userId="2185e309a52bfa39" providerId="LiveId" clId="{5BB0AC3B-DFE3-4FDF-8AC2-D43AD966E578}"/>
    <pc:docChg chg="undo custSel modSld">
      <pc:chgData name="Toth, Zoltan" userId="2185e309a52bfa39" providerId="LiveId" clId="{5BB0AC3B-DFE3-4FDF-8AC2-D43AD966E578}" dt="2022-06-22T13:16:50.031" v="12" actId="14838"/>
      <pc:docMkLst>
        <pc:docMk/>
      </pc:docMkLst>
      <pc:sldChg chg="modSp mod">
        <pc:chgData name="Toth, Zoltan" userId="2185e309a52bfa39" providerId="LiveId" clId="{5BB0AC3B-DFE3-4FDF-8AC2-D43AD966E578}" dt="2022-06-22T13:16:50.031" v="12" actId="14838"/>
        <pc:sldMkLst>
          <pc:docMk/>
          <pc:sldMk cId="4003292388" sldId="256"/>
        </pc:sldMkLst>
        <pc:spChg chg="mod">
          <ac:chgData name="Toth, Zoltan" userId="2185e309a52bfa39" providerId="LiveId" clId="{5BB0AC3B-DFE3-4FDF-8AC2-D43AD966E578}" dt="2022-06-22T13:16:50.031" v="12" actId="14838"/>
          <ac:spMkLst>
            <pc:docMk/>
            <pc:sldMk cId="4003292388" sldId="256"/>
            <ac:spMk id="4" creationId="{3E3DD77E-74B1-463D-8FEC-D71B22001A62}"/>
          </ac:spMkLst>
        </pc:spChg>
        <pc:spChg chg="mod">
          <ac:chgData name="Toth, Zoltan" userId="2185e309a52bfa39" providerId="LiveId" clId="{5BB0AC3B-DFE3-4FDF-8AC2-D43AD966E578}" dt="2022-06-22T13:16:50.031" v="12" actId="14838"/>
          <ac:spMkLst>
            <pc:docMk/>
            <pc:sldMk cId="4003292388" sldId="256"/>
            <ac:spMk id="5" creationId="{6B0D67B1-0A3C-493D-9E0A-BC2FAB8FCE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53596"/>
            <a:ext cx="2700338" cy="75220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134809"/>
            <a:ext cx="2700338" cy="521642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8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15032"/>
            <a:ext cx="776347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15032"/>
            <a:ext cx="228403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38647"/>
            <a:ext cx="3105388" cy="898744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445894"/>
            <a:ext cx="3105388" cy="472628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2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575157"/>
            <a:ext cx="1530191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575157"/>
            <a:ext cx="1530191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0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15031"/>
            <a:ext cx="3105388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29645"/>
            <a:ext cx="1523159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789215"/>
            <a:ext cx="152315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29645"/>
            <a:ext cx="1530660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789215"/>
            <a:ext cx="1530660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7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11085"/>
            <a:ext cx="1822728" cy="1535418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11085"/>
            <a:ext cx="1822728" cy="1535418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4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15031"/>
            <a:ext cx="310538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575157"/>
            <a:ext cx="310538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89D9-05E9-4606-8CD8-B1FE762DFE2E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FF26-457E-4CA0-8C2D-E61646E86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8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0D67B1-0A3C-493D-9E0A-BC2FAB8FCEC2}"/>
              </a:ext>
            </a:extLst>
          </p:cNvPr>
          <p:cNvSpPr/>
          <p:nvPr/>
        </p:nvSpPr>
        <p:spPr>
          <a:xfrm>
            <a:off x="1055489" y="-152290"/>
            <a:ext cx="1489472" cy="1845306"/>
          </a:xfrm>
          <a:prstGeom prst="rect">
            <a:avLst/>
          </a:prstGeom>
          <a:noFill/>
        </p:spPr>
        <p:txBody>
          <a:bodyPr wrap="square" lIns="182746" tIns="91373" rIns="182746" bIns="91373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0792" b="1" dirty="0">
                <a:ln/>
                <a:solidFill>
                  <a:srgbClr val="00B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howcard Gothic" panose="04020904020102020604" pitchFamily="82" charset="0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DD77E-74B1-463D-8FEC-D71B22001A62}"/>
              </a:ext>
            </a:extLst>
          </p:cNvPr>
          <p:cNvSpPr/>
          <p:nvPr/>
        </p:nvSpPr>
        <p:spPr>
          <a:xfrm>
            <a:off x="-45819" y="1225444"/>
            <a:ext cx="3692087" cy="676653"/>
          </a:xfrm>
          <a:prstGeom prst="rect">
            <a:avLst/>
          </a:prstGeom>
          <a:noFill/>
        </p:spPr>
        <p:txBody>
          <a:bodyPr wrap="none" lIns="182746" tIns="91373" rIns="182746" bIns="91373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198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k Free" panose="03080402000500000000" pitchFamily="66" charset="0"/>
              </a:rPr>
              <a:t>PRICE APPROVAL</a:t>
            </a:r>
          </a:p>
        </p:txBody>
      </p:sp>
    </p:spTree>
    <p:extLst>
      <p:ext uri="{BB962C8B-B14F-4D97-AF65-F5344CB8AC3E}">
        <p14:creationId xmlns:p14="http://schemas.microsoft.com/office/powerpoint/2010/main" val="40032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Showcard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Toth, Zoltan</dc:creator>
  <cp:lastModifiedBy>Toth, Zoltan</cp:lastModifiedBy>
  <cp:revision>2</cp:revision>
  <dcterms:created xsi:type="dcterms:W3CDTF">2022-06-22T12:07:43Z</dcterms:created>
  <dcterms:modified xsi:type="dcterms:W3CDTF">2022-06-22T13:18:10Z</dcterms:modified>
</cp:coreProperties>
</file>