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90500" y="306070"/>
            <a:ext cx="1402715" cy="6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PH" altLang="en-US"/>
              <a:t>Door Sensor</a:t>
            </a:r>
            <a:endParaRPr lang="en-PH" altLang="en-US"/>
          </a:p>
        </p:txBody>
      </p:sp>
      <p:sp>
        <p:nvSpPr>
          <p:cNvPr id="5" name="Rectangle 4"/>
          <p:cNvSpPr/>
          <p:nvPr/>
        </p:nvSpPr>
        <p:spPr>
          <a:xfrm>
            <a:off x="190500" y="1155700"/>
            <a:ext cx="1402715" cy="6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PH" altLang="en-US"/>
              <a:t>Motion Sensor</a:t>
            </a:r>
            <a:endParaRPr lang="en-PH" altLang="en-US"/>
          </a:p>
        </p:txBody>
      </p:sp>
      <p:sp>
        <p:nvSpPr>
          <p:cNvPr id="6" name="Rectangle 5"/>
          <p:cNvSpPr/>
          <p:nvPr/>
        </p:nvSpPr>
        <p:spPr>
          <a:xfrm>
            <a:off x="190500" y="2093595"/>
            <a:ext cx="1402715" cy="6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PH" altLang="en-US"/>
              <a:t>Temperature Sensor</a:t>
            </a:r>
            <a:endParaRPr lang="en-PH" altLang="en-US"/>
          </a:p>
        </p:txBody>
      </p:sp>
      <p:sp>
        <p:nvSpPr>
          <p:cNvPr id="7" name="Rectangle 6"/>
          <p:cNvSpPr/>
          <p:nvPr/>
        </p:nvSpPr>
        <p:spPr>
          <a:xfrm>
            <a:off x="190500" y="2954655"/>
            <a:ext cx="1402715" cy="6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PH" altLang="en-US" sz="1400"/>
              <a:t>Grounding Connection Sensor</a:t>
            </a:r>
            <a:endParaRPr lang="en-PH" altLang="en-US" sz="1400"/>
          </a:p>
        </p:txBody>
      </p:sp>
      <p:sp>
        <p:nvSpPr>
          <p:cNvPr id="9" name="Rectangle 8"/>
          <p:cNvSpPr/>
          <p:nvPr/>
        </p:nvSpPr>
        <p:spPr>
          <a:xfrm>
            <a:off x="2532380" y="1419225"/>
            <a:ext cx="1701800" cy="10795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PH" altLang="en-US"/>
              <a:t>Programable CPU</a:t>
            </a:r>
            <a:endParaRPr lang="en-PH" altLang="en-US"/>
          </a:p>
        </p:txBody>
      </p:sp>
      <p:cxnSp>
        <p:nvCxnSpPr>
          <p:cNvPr id="11" name="Elbow Connector 10"/>
          <p:cNvCxnSpPr/>
          <p:nvPr/>
        </p:nvCxnSpPr>
        <p:spPr>
          <a:xfrm>
            <a:off x="1589405" y="619760"/>
            <a:ext cx="942975" cy="876300"/>
          </a:xfrm>
          <a:prstGeom prst="bentConnector3">
            <a:avLst>
              <a:gd name="adj1" fmla="val 6114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3"/>
          </p:cNvCxnSpPr>
          <p:nvPr/>
        </p:nvCxnSpPr>
        <p:spPr>
          <a:xfrm>
            <a:off x="1593215" y="1496060"/>
            <a:ext cx="939800" cy="359410"/>
          </a:xfrm>
          <a:prstGeom prst="bentConnector3">
            <a:avLst>
              <a:gd name="adj1" fmla="val 4087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1589405" y="2423160"/>
            <a:ext cx="942975" cy="876300"/>
          </a:xfrm>
          <a:prstGeom prst="bentConnector3">
            <a:avLst>
              <a:gd name="adj1" fmla="val 6114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1593215" y="2063750"/>
            <a:ext cx="939800" cy="359410"/>
          </a:xfrm>
          <a:prstGeom prst="bentConnector3">
            <a:avLst>
              <a:gd name="adj1" fmla="val 4087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27880" y="1419225"/>
            <a:ext cx="1701800" cy="1079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PH" altLang="en-US"/>
              <a:t>External Alarm Relay</a:t>
            </a:r>
            <a:endParaRPr lang="en-PH" altLang="en-US"/>
          </a:p>
        </p:txBody>
      </p:sp>
      <p:cxnSp>
        <p:nvCxnSpPr>
          <p:cNvPr id="16" name="Straight Arrow Connector 15"/>
          <p:cNvCxnSpPr>
            <a:stCxn id="9" idx="3"/>
            <a:endCxn id="15" idx="1"/>
          </p:cNvCxnSpPr>
          <p:nvPr/>
        </p:nvCxnSpPr>
        <p:spPr>
          <a:xfrm>
            <a:off x="4234180" y="1958975"/>
            <a:ext cx="3937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621780" y="2687955"/>
            <a:ext cx="1701800" cy="1079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PH" altLang="en-US"/>
              <a:t>3G BTS EXT BOX </a:t>
            </a:r>
            <a:endParaRPr lang="en-PH" altLang="en-US"/>
          </a:p>
        </p:txBody>
      </p:sp>
      <p:cxnSp>
        <p:nvCxnSpPr>
          <p:cNvPr id="18" name="Elbow Connector 17"/>
          <p:cNvCxnSpPr/>
          <p:nvPr/>
        </p:nvCxnSpPr>
        <p:spPr>
          <a:xfrm>
            <a:off x="6318250" y="1541780"/>
            <a:ext cx="1733550" cy="1155700"/>
          </a:xfrm>
          <a:prstGeom prst="bentConnector3">
            <a:avLst>
              <a:gd name="adj1" fmla="val 9948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6318250" y="1823720"/>
            <a:ext cx="1377950" cy="867410"/>
          </a:xfrm>
          <a:prstGeom prst="bentConnector3">
            <a:avLst>
              <a:gd name="adj1" fmla="val 9935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6330950" y="2096770"/>
            <a:ext cx="958850" cy="594360"/>
          </a:xfrm>
          <a:prstGeom prst="bentConnector3">
            <a:avLst>
              <a:gd name="adj1" fmla="val 9907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6330950" y="2355215"/>
            <a:ext cx="622300" cy="335915"/>
          </a:xfrm>
          <a:prstGeom prst="bentConnector3">
            <a:avLst>
              <a:gd name="adj1" fmla="val 10010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6475095" y="2093595"/>
            <a:ext cx="54038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sz="900"/>
              <a:t>Ext. 7</a:t>
            </a:r>
            <a:endParaRPr lang="en-PH" altLang="en-US" sz="900"/>
          </a:p>
        </p:txBody>
      </p:sp>
      <p:sp>
        <p:nvSpPr>
          <p:cNvPr id="24" name="Text Box 23"/>
          <p:cNvSpPr txBox="1"/>
          <p:nvPr/>
        </p:nvSpPr>
        <p:spPr>
          <a:xfrm>
            <a:off x="7236460" y="1560830"/>
            <a:ext cx="6324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sz="900"/>
              <a:t>Ext. 9</a:t>
            </a:r>
            <a:endParaRPr lang="en-PH" altLang="en-US" sz="900"/>
          </a:p>
        </p:txBody>
      </p:sp>
      <p:sp>
        <p:nvSpPr>
          <p:cNvPr id="25" name="Text Box 24"/>
          <p:cNvSpPr txBox="1"/>
          <p:nvPr/>
        </p:nvSpPr>
        <p:spPr>
          <a:xfrm>
            <a:off x="6804660" y="1866900"/>
            <a:ext cx="6172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sz="900"/>
              <a:t>Ext. 8</a:t>
            </a:r>
            <a:endParaRPr lang="en-PH" altLang="en-US" sz="900"/>
          </a:p>
        </p:txBody>
      </p:sp>
      <p:sp>
        <p:nvSpPr>
          <p:cNvPr id="26" name="Text Box 25"/>
          <p:cNvSpPr txBox="1"/>
          <p:nvPr/>
        </p:nvSpPr>
        <p:spPr>
          <a:xfrm>
            <a:off x="7577455" y="1266190"/>
            <a:ext cx="8978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sz="900"/>
              <a:t>Ext. 10</a:t>
            </a:r>
            <a:endParaRPr lang="en-PH" altLang="en-US" sz="900"/>
          </a:p>
        </p:txBody>
      </p:sp>
      <p:sp>
        <p:nvSpPr>
          <p:cNvPr id="27" name="Rectangle 26"/>
          <p:cNvSpPr/>
          <p:nvPr/>
        </p:nvSpPr>
        <p:spPr>
          <a:xfrm>
            <a:off x="8770620" y="2687955"/>
            <a:ext cx="1701800" cy="1079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PH" altLang="en-US"/>
              <a:t>U2100</a:t>
            </a:r>
            <a:endParaRPr lang="en-PH" altLang="en-US"/>
          </a:p>
          <a:p>
            <a:pPr algn="ctr"/>
            <a:r>
              <a:rPr lang="en-PH" altLang="en-US"/>
              <a:t>3G Equipment </a:t>
            </a:r>
            <a:endParaRPr lang="en-PH" altLang="en-US"/>
          </a:p>
        </p:txBody>
      </p:sp>
      <p:sp>
        <p:nvSpPr>
          <p:cNvPr id="28" name="Rectangle 27"/>
          <p:cNvSpPr/>
          <p:nvPr/>
        </p:nvSpPr>
        <p:spPr>
          <a:xfrm>
            <a:off x="7696200" y="4364355"/>
            <a:ext cx="1701800" cy="1079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PH" altLang="en-US"/>
              <a:t>RNC </a:t>
            </a:r>
            <a:endParaRPr lang="en-PH" altLang="en-US"/>
          </a:p>
        </p:txBody>
      </p:sp>
      <p:sp>
        <p:nvSpPr>
          <p:cNvPr id="29" name="Rectangle 28"/>
          <p:cNvSpPr/>
          <p:nvPr/>
        </p:nvSpPr>
        <p:spPr>
          <a:xfrm>
            <a:off x="9757410" y="4364355"/>
            <a:ext cx="1701800" cy="1079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PH" altLang="en-US"/>
              <a:t>NMS </a:t>
            </a:r>
            <a:endParaRPr lang="en-PH" altLang="en-US"/>
          </a:p>
        </p:txBody>
      </p:sp>
      <p:cxnSp>
        <p:nvCxnSpPr>
          <p:cNvPr id="30" name="Straight Arrow Connector 29"/>
          <p:cNvCxnSpPr>
            <a:stCxn id="17" idx="3"/>
            <a:endCxn id="27" idx="1"/>
          </p:cNvCxnSpPr>
          <p:nvPr/>
        </p:nvCxnSpPr>
        <p:spPr>
          <a:xfrm>
            <a:off x="8323580" y="3227705"/>
            <a:ext cx="4470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8608060" y="3784600"/>
            <a:ext cx="702945" cy="579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871075" y="3767455"/>
            <a:ext cx="702945" cy="579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8" idx="3"/>
            <a:endCxn id="29" idx="1"/>
          </p:cNvCxnSpPr>
          <p:nvPr/>
        </p:nvCxnSpPr>
        <p:spPr>
          <a:xfrm>
            <a:off x="9398000" y="4904105"/>
            <a:ext cx="3594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>
            <a:off x="10361930" y="5527675"/>
            <a:ext cx="513080" cy="53721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916795" y="6064885"/>
            <a:ext cx="1402715" cy="6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PH" altLang="en-US" sz="1400"/>
              <a:t>Display Alarms Via OMS</a:t>
            </a:r>
            <a:endParaRPr lang="en-PH" altLang="en-US" sz="1400"/>
          </a:p>
        </p:txBody>
      </p:sp>
      <p:sp>
        <p:nvSpPr>
          <p:cNvPr id="36" name="Text Box 35"/>
          <p:cNvSpPr txBox="1"/>
          <p:nvPr/>
        </p:nvSpPr>
        <p:spPr>
          <a:xfrm>
            <a:off x="3343275" y="619760"/>
            <a:ext cx="5505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PH" altLang="en-US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SWEAMP SCHEMATIC / BLOCK DIAGRAM</a:t>
            </a:r>
            <a:endParaRPr lang="en-PH" altLang="en-US" sz="2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WPS Presentation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Segoe Print</vt:lpstr>
      <vt:lpstr>Gear Drives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Josephine</dc:creator>
  <cp:lastModifiedBy>Josephine</cp:lastModifiedBy>
  <cp:revision>2</cp:revision>
  <dcterms:created xsi:type="dcterms:W3CDTF">2018-05-11T06:11:25Z</dcterms:created>
  <dcterms:modified xsi:type="dcterms:W3CDTF">2018-05-11T06:15:48Z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