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460" y="72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12/27/2021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BDCF5F-AB58-4BDB-A139-5B84E325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199313" cy="2620382"/>
          </a:xfrm>
          <a:prstGeom prst="rect">
            <a:avLst/>
          </a:prstGeom>
        </p:spPr>
      </p:pic>
      <p:pic>
        <p:nvPicPr>
          <p:cNvPr id="6" name="Picture 5" descr="2.png">
            <a:extLst>
              <a:ext uri="{FF2B5EF4-FFF2-40B4-BE49-F238E27FC236}">
                <a16:creationId xmlns:a16="http://schemas.microsoft.com/office/drawing/2014/main" id="{B7E7EDB1-9AA9-4A64-A8BE-BC094E267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0"/>
          <a:stretch/>
        </p:blipFill>
        <p:spPr>
          <a:xfrm>
            <a:off x="245659" y="3566461"/>
            <a:ext cx="4523553" cy="62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13</cp:revision>
  <dcterms:created xsi:type="dcterms:W3CDTF">2018-05-24T11:47:47Z</dcterms:created>
  <dcterms:modified xsi:type="dcterms:W3CDTF">2021-12-27T06:16:14Z</dcterms:modified>
</cp:coreProperties>
</file>