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400" y="114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E597C-FBE7-4703-91B9-F4160693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99313" cy="4442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78855-CF19-41ED-823D-EC22C9B5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3490" y="4442967"/>
            <a:ext cx="12583963" cy="63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12</cp:revision>
  <dcterms:created xsi:type="dcterms:W3CDTF">2018-05-24T11:47:47Z</dcterms:created>
  <dcterms:modified xsi:type="dcterms:W3CDTF">2021-12-27T06:07:50Z</dcterms:modified>
</cp:coreProperties>
</file>