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71993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24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6084" y="120"/>
      </p:cViewPr>
      <p:guideLst>
        <p:guide orient="horz" pos="3424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2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672376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513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56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7"/>
            <a:ext cx="1552352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7"/>
            <a:ext cx="4567064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024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424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92444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227345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166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067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74990"/>
            <a:ext cx="6209407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3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4"/>
            <a:ext cx="3045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3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4"/>
            <a:ext cx="3060646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1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930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686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8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870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8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5BE3-4D19-40E7-B197-185C8D142D0E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617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5BE3-4D19-40E7-B197-185C8D142D0E}" type="datetimeFigureOut">
              <a:rPr lang="LID4096" smtClean="0"/>
              <a:t>12/12/2021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63D74-ECF4-4BE6-B22A-07055E948CF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839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557036-30CF-4D38-B56F-6304D5C06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74" y="320511"/>
            <a:ext cx="7204850" cy="2875175"/>
          </a:xfrm>
          <a:prstGeom prst="rect">
            <a:avLst/>
          </a:prstGeom>
        </p:spPr>
      </p:pic>
      <p:pic>
        <p:nvPicPr>
          <p:cNvPr id="8" name="Picture 7" descr="A picture containing person, people, hat, hairpiece&#10;&#10;Description automatically generated">
            <a:extLst>
              <a:ext uri="{FF2B5EF4-FFF2-40B4-BE49-F238E27FC236}">
                <a16:creationId xmlns:a16="http://schemas.microsoft.com/office/drawing/2014/main" id="{9BCDE130-0EDA-4019-8080-67040B64A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80618"/>
            <a:ext cx="7199313" cy="3435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C876EF-EDF0-4DC7-A3CA-51D4945C08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811" b="6172"/>
          <a:stretch/>
        </p:blipFill>
        <p:spPr>
          <a:xfrm>
            <a:off x="-3135234" y="3556950"/>
            <a:ext cx="10478716" cy="275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9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Panayiotis Charalambous</dc:creator>
  <cp:lastModifiedBy>Panagiotis  Charalambous</cp:lastModifiedBy>
  <cp:revision>10</cp:revision>
  <dcterms:created xsi:type="dcterms:W3CDTF">2018-05-24T11:47:47Z</dcterms:created>
  <dcterms:modified xsi:type="dcterms:W3CDTF">2021-12-12T05:55:18Z</dcterms:modified>
</cp:coreProperties>
</file>