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71993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3000" y="749"/>
      </p:cViewPr>
      <p:guideLst>
        <p:guide orient="horz" pos="3424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2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672376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513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56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7"/>
            <a:ext cx="1552352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7"/>
            <a:ext cx="4567064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024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424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92444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227345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166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067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74990"/>
            <a:ext cx="6209407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3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4"/>
            <a:ext cx="3045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3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4"/>
            <a:ext cx="3060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1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930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686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8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870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8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617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5BE3-4D19-40E7-B197-185C8D142D0E}" type="datetimeFigureOut">
              <a:rPr lang="LID4096" smtClean="0"/>
              <a:t>05/26/2018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839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D7340C-4787-470A-82AD-C11DC77EA0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" t="8945" b="21944"/>
          <a:stretch/>
        </p:blipFill>
        <p:spPr>
          <a:xfrm>
            <a:off x="-6687917" y="4521045"/>
            <a:ext cx="15878810" cy="6419224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B13269-114D-4A49-B921-47BA7E27E9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846"/>
          <a:stretch/>
        </p:blipFill>
        <p:spPr>
          <a:xfrm>
            <a:off x="-52286" y="0"/>
            <a:ext cx="3358194" cy="4422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B5ED94-C41B-41F5-8514-74A46F90D2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203"/>
          <a:stretch/>
        </p:blipFill>
        <p:spPr>
          <a:xfrm>
            <a:off x="4729251" y="0"/>
            <a:ext cx="1637756" cy="361973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DB12C92-FE60-46D5-B284-1A481F76097D}"/>
              </a:ext>
            </a:extLst>
          </p:cNvPr>
          <p:cNvSpPr/>
          <p:nvPr/>
        </p:nvSpPr>
        <p:spPr>
          <a:xfrm>
            <a:off x="3730770" y="1576058"/>
            <a:ext cx="998481" cy="1270464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6B5DDEA-C012-42F3-A295-C0FB377A8FBB}"/>
              </a:ext>
            </a:extLst>
          </p:cNvPr>
          <p:cNvSpPr/>
          <p:nvPr/>
        </p:nvSpPr>
        <p:spPr>
          <a:xfrm rot="5400000">
            <a:off x="5122091" y="3410544"/>
            <a:ext cx="852075" cy="1270464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9569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Panayiotis Charalambous</dc:creator>
  <cp:lastModifiedBy>Panayiotis Charalambous</cp:lastModifiedBy>
  <cp:revision>7</cp:revision>
  <dcterms:created xsi:type="dcterms:W3CDTF">2018-05-24T11:47:47Z</dcterms:created>
  <dcterms:modified xsi:type="dcterms:W3CDTF">2018-05-26T11:54:30Z</dcterms:modified>
</cp:coreProperties>
</file>