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04" y="252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2AA8FE-67C6-4B0A-8614-FC807771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5" r="-1" b="30445"/>
          <a:stretch/>
        </p:blipFill>
        <p:spPr>
          <a:xfrm>
            <a:off x="0" y="6342742"/>
            <a:ext cx="7199314" cy="445702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6CC4D-0E11-4137-8C98-E1E976113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3" t="2692" r="23630" b="2948"/>
          <a:stretch/>
        </p:blipFill>
        <p:spPr>
          <a:xfrm>
            <a:off x="794" y="1"/>
            <a:ext cx="7198520" cy="719852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6</cp:revision>
  <dcterms:created xsi:type="dcterms:W3CDTF">2018-05-24T11:47:47Z</dcterms:created>
  <dcterms:modified xsi:type="dcterms:W3CDTF">2018-05-24T14:49:44Z</dcterms:modified>
</cp:coreProperties>
</file>