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3090" y="78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4CE29-C9FD-4F91-9440-C37EACD02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69" r="13883"/>
          <a:stretch/>
        </p:blipFill>
        <p:spPr>
          <a:xfrm>
            <a:off x="0" y="5568464"/>
            <a:ext cx="7199313" cy="523129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17E44-677B-4431-BE5E-16C91770D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5" t="34679" r="36012" b="8885"/>
          <a:stretch/>
        </p:blipFill>
        <p:spPr>
          <a:xfrm>
            <a:off x="793" y="0"/>
            <a:ext cx="7199313" cy="548708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3</cp:revision>
  <dcterms:created xsi:type="dcterms:W3CDTF">2018-05-24T11:47:47Z</dcterms:created>
  <dcterms:modified xsi:type="dcterms:W3CDTF">2018-05-24T13:48:46Z</dcterms:modified>
</cp:coreProperties>
</file>