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71993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24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2544" y="72"/>
      </p:cViewPr>
      <p:guideLst>
        <p:guide orient="horz" pos="3424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767462"/>
            <a:ext cx="6119416" cy="375991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672376"/>
            <a:ext cx="5399485" cy="260744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513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656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74987"/>
            <a:ext cx="1552352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74987"/>
            <a:ext cx="4567064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024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424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692444"/>
            <a:ext cx="6209407" cy="449240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7227345"/>
            <a:ext cx="6209407" cy="236244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166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067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74990"/>
            <a:ext cx="6209407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647443"/>
            <a:ext cx="3045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944914"/>
            <a:ext cx="3045646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647443"/>
            <a:ext cx="3060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944914"/>
            <a:ext cx="3060646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1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930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686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554968"/>
            <a:ext cx="3644652" cy="7674832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870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554968"/>
            <a:ext cx="3644652" cy="7674832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617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574990"/>
            <a:ext cx="6209407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874937"/>
            <a:ext cx="6209407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0009783"/>
            <a:ext cx="242976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839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979DC6B0-17E4-4C14-A28C-520F47FC1A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21" t="4179" b="6673"/>
          <a:stretch/>
        </p:blipFill>
        <p:spPr>
          <a:xfrm>
            <a:off x="215147" y="4542189"/>
            <a:ext cx="6770605" cy="53838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4A0DDD7-4DBD-4615-BC26-F4F5CD227B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1" t="5426" r="34944" b="5426"/>
          <a:stretch/>
        </p:blipFill>
        <p:spPr>
          <a:xfrm>
            <a:off x="215147" y="654113"/>
            <a:ext cx="6770605" cy="36763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A01FF48-1A98-43D9-8E63-125A6A4FF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3371"/>
            <a:ext cx="2443838" cy="46445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569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Panayiotis Charalambous</dc:creator>
  <cp:lastModifiedBy>Panayiotis Charalambous</cp:lastModifiedBy>
  <cp:revision>15</cp:revision>
  <dcterms:created xsi:type="dcterms:W3CDTF">2018-05-24T11:47:47Z</dcterms:created>
  <dcterms:modified xsi:type="dcterms:W3CDTF">2018-05-26T12:37:06Z</dcterms:modified>
</cp:coreProperties>
</file>