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602" y="154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29134AC-0D8E-41B6-8A5A-F028BD0EA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1" b="57756"/>
          <a:stretch/>
        </p:blipFill>
        <p:spPr>
          <a:xfrm>
            <a:off x="-195984" y="50968"/>
            <a:ext cx="7330620" cy="29424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A4A3DB-0804-408E-A479-3E04E09DCF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75" b="96875" l="43886" r="95770">
                        <a14:foregroundMark x1="89293" y1="72917" x2="76933" y2="93542"/>
                        <a14:foregroundMark x1="92531" y1="70000" x2="83410" y2="92292"/>
                        <a14:foregroundMark x1="93985" y1="69792" x2="87971" y2="86875"/>
                        <a14:foregroundMark x1="87971" y1="86875" x2="84270" y2="87917"/>
                        <a14:foregroundMark x1="84270" y1="87917" x2="77528" y2="97083"/>
                        <a14:foregroundMark x1="94580" y1="66042" x2="90549" y2="83333"/>
                        <a14:foregroundMark x1="90549" y1="83333" x2="86913" y2="92708"/>
                        <a14:foregroundMark x1="96034" y1="64583" x2="93391" y2="78333"/>
                        <a14:foregroundMark x1="93391" y1="78333" x2="89161" y2="90208"/>
                        <a14:foregroundMark x1="72439" y1="88750" x2="66755" y2="93333"/>
                        <a14:foregroundMark x1="66755" y1="93333" x2="49769" y2="91458"/>
                        <a14:foregroundMark x1="49769" y1="91458" x2="47059" y2="86250"/>
                        <a14:foregroundMark x1="44547" y1="75833" x2="46662" y2="87292"/>
                        <a14:foregroundMark x1="46662" y1="87292" x2="47257" y2="88958"/>
                        <a14:foregroundMark x1="46398" y1="71458" x2="46861" y2="78333"/>
                        <a14:foregroundMark x1="43886" y1="81250" x2="48182" y2="8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478" t="49343" b="-1"/>
          <a:stretch/>
        </p:blipFill>
        <p:spPr>
          <a:xfrm>
            <a:off x="-1872518" y="7257805"/>
            <a:ext cx="12494797" cy="3490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EFD9C9-9657-4B0E-ABAF-2E6816F1B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92" r="27194" b="57756"/>
          <a:stretch/>
        </p:blipFill>
        <p:spPr>
          <a:xfrm>
            <a:off x="2192551" y="3059648"/>
            <a:ext cx="4817513" cy="16939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CFEC79-D200-450F-9D9E-5A6CD3231E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2" b="40625" l="77462" r="97290">
                        <a14:foregroundMark x1="81295" y1="18333" x2="83609" y2="4583"/>
                        <a14:foregroundMark x1="83609" y1="4583" x2="87971" y2="1458"/>
                        <a14:foregroundMark x1="87971" y1="1458" x2="91738" y2="5208"/>
                        <a14:foregroundMark x1="91738" y1="5208" x2="94514" y2="14167"/>
                        <a14:foregroundMark x1="94514" y1="14167" x2="94250" y2="27500"/>
                        <a14:foregroundMark x1="94250" y1="27500" x2="78718" y2="36667"/>
                        <a14:foregroundMark x1="78718" y1="36667" x2="79445" y2="10833"/>
                        <a14:foregroundMark x1="79445" y1="10833" x2="78850" y2="3125"/>
                        <a14:foregroundMark x1="82089" y1="15625" x2="78916" y2="24375"/>
                        <a14:foregroundMark x1="78916" y1="24375" x2="77792" y2="25417"/>
                        <a14:foregroundMark x1="78255" y1="22500" x2="79445" y2="2292"/>
                        <a14:foregroundMark x1="83344" y1="40417" x2="88367" y2="36458"/>
                        <a14:foregroundMark x1="81890" y1="35417" x2="78057" y2="39375"/>
                        <a14:foregroundMark x1="78057" y1="39375" x2="77660" y2="40625"/>
                        <a14:foregroundMark x1="77660" y1="38125" x2="77660" y2="38125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25" b="57756"/>
          <a:stretch/>
        </p:blipFill>
        <p:spPr>
          <a:xfrm>
            <a:off x="-195190" y="4310882"/>
            <a:ext cx="3795640" cy="20450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C38BCC-ACE4-45BE-8492-2A90C7BA24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75" b="99792" l="4164" r="38467">
                        <a14:foregroundMark x1="7733" y1="94792" x2="20093" y2="92708"/>
                        <a14:foregroundMark x1="20093" y1="92708" x2="33972" y2="97917"/>
                        <a14:foregroundMark x1="33972" y1="97917" x2="37145" y2="97708"/>
                        <a14:foregroundMark x1="37145" y1="97708" x2="34303" y2="90833"/>
                        <a14:foregroundMark x1="34303" y1="90833" x2="26570" y2="90625"/>
                        <a14:foregroundMark x1="26570" y1="90625" x2="6411" y2="95625"/>
                        <a14:foregroundMark x1="6808" y1="98333" x2="16391" y2="93750"/>
                        <a14:foregroundMark x1="16391" y1="93750" x2="20423" y2="98333"/>
                        <a14:foregroundMark x1="20423" y1="98333" x2="24389" y2="97500"/>
                        <a14:foregroundMark x1="24389" y1="97500" x2="27495" y2="99375"/>
                        <a14:foregroundMark x1="27495" y1="99375" x2="32452" y2="95833"/>
                        <a14:foregroundMark x1="32452" y1="95833" x2="36616" y2="98333"/>
                        <a14:foregroundMark x1="36616" y1="98333" x2="16986" y2="92083"/>
                        <a14:foregroundMark x1="16986" y1="92083" x2="13615" y2="95000"/>
                        <a14:foregroundMark x1="13615" y1="95000" x2="11302" y2="99792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271" r="57235"/>
          <a:stretch/>
        </p:blipFill>
        <p:spPr>
          <a:xfrm>
            <a:off x="820263" y="5176430"/>
            <a:ext cx="7109234" cy="23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13</cp:revision>
  <dcterms:created xsi:type="dcterms:W3CDTF">2018-05-24T11:47:47Z</dcterms:created>
  <dcterms:modified xsi:type="dcterms:W3CDTF">2018-05-26T12:22:00Z</dcterms:modified>
</cp:coreProperties>
</file>