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424" y="216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93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574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585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22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73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352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923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191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011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02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65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04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9964B-33FD-4F8A-A87E-F9FAF7712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2" r="9700"/>
          <a:stretch/>
        </p:blipFill>
        <p:spPr>
          <a:xfrm>
            <a:off x="0" y="2172832"/>
            <a:ext cx="7199313" cy="5026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90120-52B1-455D-8EAB-633E6CF51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200106" cy="25004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DD490-86C6-42A8-9D27-9DAB18B1B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1" r="-1"/>
          <a:stretch/>
        </p:blipFill>
        <p:spPr>
          <a:xfrm>
            <a:off x="3600450" y="0"/>
            <a:ext cx="3599656" cy="250012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3560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1</cp:revision>
  <dcterms:created xsi:type="dcterms:W3CDTF">2018-05-24T11:47:47Z</dcterms:created>
  <dcterms:modified xsi:type="dcterms:W3CDTF">2018-05-24T11:52:31Z</dcterms:modified>
</cp:coreProperties>
</file>