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090" y="-31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A5FFE-283F-41D9-B72F-A1ACECAA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3" b="69567"/>
          <a:stretch/>
        </p:blipFill>
        <p:spPr>
          <a:xfrm rot="5400000">
            <a:off x="-4077451" y="4148784"/>
            <a:ext cx="12713451" cy="2407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65D19-6553-4D50-BC41-E44F18D70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01" b="31289"/>
          <a:stretch/>
        </p:blipFill>
        <p:spPr>
          <a:xfrm rot="5400000">
            <a:off x="-1124423" y="4148779"/>
            <a:ext cx="12713456" cy="2407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9D84F-46E9-4259-87D9-0BCA1282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3" b="69567"/>
          <a:stretch/>
        </p:blipFill>
        <p:spPr>
          <a:xfrm rot="5400000">
            <a:off x="-4077451" y="4216018"/>
            <a:ext cx="12713451" cy="2407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D53AF-2BA6-4561-ABA5-77A17EF5F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01" b="31289"/>
          <a:stretch/>
        </p:blipFill>
        <p:spPr>
          <a:xfrm rot="5400000">
            <a:off x="-1124423" y="4216013"/>
            <a:ext cx="12713456" cy="24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6</cp:revision>
  <dcterms:created xsi:type="dcterms:W3CDTF">2018-05-24T11:47:47Z</dcterms:created>
  <dcterms:modified xsi:type="dcterms:W3CDTF">2018-05-24T15:12:18Z</dcterms:modified>
</cp:coreProperties>
</file>