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000" y="749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AEC9866-4063-492B-8C8C-1F6BA92E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7" r="17542"/>
          <a:stretch/>
        </p:blipFill>
        <p:spPr>
          <a:xfrm>
            <a:off x="153193" y="4708612"/>
            <a:ext cx="6894513" cy="5420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5696FB-8289-432F-9796-6DB1AF20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2740" y="257908"/>
            <a:ext cx="10971933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11</cp:revision>
  <dcterms:created xsi:type="dcterms:W3CDTF">2018-05-24T11:47:47Z</dcterms:created>
  <dcterms:modified xsi:type="dcterms:W3CDTF">2018-05-26T12:12:04Z</dcterms:modified>
</cp:coreProperties>
</file>