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204" y="252"/>
      </p:cViewPr>
      <p:guideLst>
        <p:guide orient="horz" pos="3424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513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56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024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42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166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067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1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930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686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870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617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5BE3-4D19-40E7-B197-185C8D142D0E}" type="datetimeFigureOut">
              <a:rPr lang="LID4096" smtClean="0"/>
              <a:t>05/24/2018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839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331EA3-645B-4AE1-8891-34AEA67D0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72" y="32801"/>
            <a:ext cx="6920941" cy="1080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9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Panayiotis Charalambous</dc:creator>
  <cp:lastModifiedBy>Panayiotis Charalambous</cp:lastModifiedBy>
  <cp:revision>4</cp:revision>
  <dcterms:created xsi:type="dcterms:W3CDTF">2018-05-24T11:47:47Z</dcterms:created>
  <dcterms:modified xsi:type="dcterms:W3CDTF">2018-05-24T14:16:40Z</dcterms:modified>
</cp:coreProperties>
</file>