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204" y="252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23C7EB-C6E9-42BB-88CE-E60274B3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730"/>
            <a:ext cx="7313058" cy="1038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5</cp:revision>
  <dcterms:created xsi:type="dcterms:W3CDTF">2018-05-24T11:47:47Z</dcterms:created>
  <dcterms:modified xsi:type="dcterms:W3CDTF">2018-05-24T14:21:12Z</dcterms:modified>
</cp:coreProperties>
</file>