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602" y="154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204D966-3AD7-468F-A530-B50BB513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" y="1113422"/>
            <a:ext cx="7199313" cy="4108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8BA8F2-8A20-48B7-987F-E5D246BF3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4" r="22756"/>
          <a:stretch/>
        </p:blipFill>
        <p:spPr>
          <a:xfrm>
            <a:off x="107474" y="6019129"/>
            <a:ext cx="6985952" cy="4582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042D38-55A0-454D-B728-53C918DC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4956" y="518452"/>
            <a:ext cx="14425248" cy="48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10</cp:revision>
  <dcterms:created xsi:type="dcterms:W3CDTF">2018-05-24T11:47:47Z</dcterms:created>
  <dcterms:modified xsi:type="dcterms:W3CDTF">2018-05-26T12:06:00Z</dcterms:modified>
</cp:coreProperties>
</file>