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3090" y="78"/>
      </p:cViewPr>
      <p:guideLst>
        <p:guide orient="horz" pos="342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1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5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02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2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6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3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68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7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61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39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0E6DD9-FD9C-403B-8028-78A5578D9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45" r="24718"/>
          <a:stretch/>
        </p:blipFill>
        <p:spPr>
          <a:xfrm>
            <a:off x="0" y="2500125"/>
            <a:ext cx="7199313" cy="8295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1AA2DA-2C9C-4800-B78D-8DE4B8C68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7200106" cy="25004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BC9056-2FDF-444F-A23C-686D1C71A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1" r="-1"/>
          <a:stretch/>
        </p:blipFill>
        <p:spPr>
          <a:xfrm>
            <a:off x="3600450" y="0"/>
            <a:ext cx="3599656" cy="250012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3560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Panayiotis Charalambous</dc:creator>
  <cp:lastModifiedBy>Panayiotis Charalambous</cp:lastModifiedBy>
  <cp:revision>2</cp:revision>
  <dcterms:created xsi:type="dcterms:W3CDTF">2018-05-24T11:47:47Z</dcterms:created>
  <dcterms:modified xsi:type="dcterms:W3CDTF">2018-05-24T12:30:57Z</dcterms:modified>
</cp:coreProperties>
</file>