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64" y="108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BD44E9-6A49-47AF-8EE6-C42E2B6E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605167"/>
            <a:ext cx="7199313" cy="3532866"/>
          </a:xfrm>
          <a:prstGeom prst="rect">
            <a:avLst/>
          </a:prstGeom>
        </p:spPr>
      </p:pic>
      <p:pic>
        <p:nvPicPr>
          <p:cNvPr id="16" name="Picture 15" descr="A picture containing map&#10;&#10;Description automatically generated">
            <a:extLst>
              <a:ext uri="{FF2B5EF4-FFF2-40B4-BE49-F238E27FC236}">
                <a16:creationId xmlns:a16="http://schemas.microsoft.com/office/drawing/2014/main" id="{23349543-869A-4974-804F-B960DFCF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6676"/>
            <a:ext cx="7199313" cy="3015791"/>
          </a:xfrm>
          <a:prstGeom prst="rect">
            <a:avLst/>
          </a:prstGeom>
        </p:spPr>
      </p:pic>
      <p:pic>
        <p:nvPicPr>
          <p:cNvPr id="18" name="Picture 17" descr="A castle with water in the background&#10;&#10;Description automatically generated">
            <a:extLst>
              <a:ext uri="{FF2B5EF4-FFF2-40B4-BE49-F238E27FC236}">
                <a16:creationId xmlns:a16="http://schemas.microsoft.com/office/drawing/2014/main" id="{0C908949-6FCB-478F-8100-23E668972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2795"/>
            <a:ext cx="7199313" cy="28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7</cp:revision>
  <dcterms:created xsi:type="dcterms:W3CDTF">2018-05-24T11:47:47Z</dcterms:created>
  <dcterms:modified xsi:type="dcterms:W3CDTF">2020-05-23T04:40:34Z</dcterms:modified>
</cp:coreProperties>
</file>