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64" y="108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639E2C-C4F6-414B-B64D-33120D10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809"/>
            <a:ext cx="7199313" cy="2694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067631-A4FD-4F7E-8279-94E1CD00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76"/>
            <a:ext cx="7199313" cy="56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8</cp:revision>
  <dcterms:created xsi:type="dcterms:W3CDTF">2018-05-24T11:47:47Z</dcterms:created>
  <dcterms:modified xsi:type="dcterms:W3CDTF">2020-05-23T04:54:58Z</dcterms:modified>
</cp:coreProperties>
</file>