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84" y="996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stle on top of a building&#10;&#10;Description automatically generated">
            <a:extLst>
              <a:ext uri="{FF2B5EF4-FFF2-40B4-BE49-F238E27FC236}">
                <a16:creationId xmlns:a16="http://schemas.microsoft.com/office/drawing/2014/main" id="{6DB83500-D84C-4F43-8FE4-4709F5F6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4607679"/>
            <a:ext cx="7199313" cy="5511656"/>
          </a:xfrm>
          <a:prstGeom prst="rect">
            <a:avLst/>
          </a:prstGeom>
        </p:spPr>
      </p:pic>
      <p:pic>
        <p:nvPicPr>
          <p:cNvPr id="5" name="Picture 4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C489C34A-D833-4A32-97BD-DBD060664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7199314" cy="4200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C0B92-D762-4591-9ACA-883535462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200112"/>
            <a:ext cx="7204875" cy="32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9</cp:revision>
  <dcterms:created xsi:type="dcterms:W3CDTF">2018-05-24T11:47:47Z</dcterms:created>
  <dcterms:modified xsi:type="dcterms:W3CDTF">2020-05-23T06:12:26Z</dcterms:modified>
</cp:coreProperties>
</file>