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8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4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3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48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ABED-A7FE-4F6E-85C0-491911E995F8}" type="datetimeFigureOut">
              <a:rPr lang="ru-RU" smtClean="0"/>
              <a:t>03.02.2024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F002-7E49-403F-AF8D-4F3032FEE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3" y="0"/>
            <a:ext cx="6580994" cy="6858000"/>
          </a:xfrm>
          <a:prstGeom prst="rect">
            <a:avLst/>
          </a:prstGeom>
        </p:spPr>
      </p:pic>
      <p:sp>
        <p:nvSpPr>
          <p:cNvPr id="5" name="Равнобедренный треугольник 4"/>
          <p:cNvSpPr/>
          <p:nvPr/>
        </p:nvSpPr>
        <p:spPr>
          <a:xfrm rot="16200000">
            <a:off x="3729913" y="753447"/>
            <a:ext cx="5187819" cy="416611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649894" y="5430416"/>
            <a:ext cx="599958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Прямоугольная выноска 20"/>
          <p:cNvSpPr/>
          <p:nvPr/>
        </p:nvSpPr>
        <p:spPr>
          <a:xfrm>
            <a:off x="4833257" y="307910"/>
            <a:ext cx="578498" cy="547334"/>
          </a:xfrm>
          <a:prstGeom prst="wedgeRectCallout">
            <a:avLst>
              <a:gd name="adj1" fmla="val -136237"/>
              <a:gd name="adj2" fmla="val -292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22" name="Прямоугольная выноска 21"/>
          <p:cNvSpPr/>
          <p:nvPr/>
        </p:nvSpPr>
        <p:spPr>
          <a:xfrm>
            <a:off x="5649686" y="1380931"/>
            <a:ext cx="578498" cy="547334"/>
          </a:xfrm>
          <a:prstGeom prst="wedgeRectCallout">
            <a:avLst>
              <a:gd name="adj1" fmla="val -136237"/>
              <a:gd name="adj2" fmla="val -292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23" name="Прямоугольная выноска 22"/>
          <p:cNvSpPr/>
          <p:nvPr/>
        </p:nvSpPr>
        <p:spPr>
          <a:xfrm>
            <a:off x="7105261" y="3155333"/>
            <a:ext cx="578498" cy="547334"/>
          </a:xfrm>
          <a:prstGeom prst="wedgeRectCallout">
            <a:avLst>
              <a:gd name="adj1" fmla="val -136237"/>
              <a:gd name="adj2" fmla="val -292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ru-RU" sz="2400" b="1" dirty="0"/>
          </a:p>
        </p:txBody>
      </p:sp>
      <p:sp>
        <p:nvSpPr>
          <p:cNvPr id="24" name="Прямоугольная выноска 23"/>
          <p:cNvSpPr/>
          <p:nvPr/>
        </p:nvSpPr>
        <p:spPr>
          <a:xfrm>
            <a:off x="2589245" y="3172408"/>
            <a:ext cx="578498" cy="547334"/>
          </a:xfrm>
          <a:prstGeom prst="wedgeRectCallout">
            <a:avLst>
              <a:gd name="adj1" fmla="val 249247"/>
              <a:gd name="adj2" fmla="val -1144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32040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ЗАО "БКК "Коломенский"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Эткин Александр Михайлович</dc:creator>
  <cp:lastModifiedBy>Эткин Александр Михайлович</cp:lastModifiedBy>
  <cp:revision>2</cp:revision>
  <dcterms:created xsi:type="dcterms:W3CDTF">2024-02-03T11:42:17Z</dcterms:created>
  <dcterms:modified xsi:type="dcterms:W3CDTF">2024-02-03T18:07:50Z</dcterms:modified>
</cp:coreProperties>
</file>