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ABAC-C997-4C05-A5D6-83AC7388AF7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A18A-0A5E-4B07-B9B6-8F4990916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8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ABAC-C997-4C05-A5D6-83AC7388AF7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A18A-0A5E-4B07-B9B6-8F4990916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0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ABAC-C997-4C05-A5D6-83AC7388AF7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A18A-0A5E-4B07-B9B6-8F4990916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62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ABAC-C997-4C05-A5D6-83AC7388AF7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A18A-0A5E-4B07-B9B6-8F4990916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9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ABAC-C997-4C05-A5D6-83AC7388AF7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A18A-0A5E-4B07-B9B6-8F4990916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7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ABAC-C997-4C05-A5D6-83AC7388AF7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A18A-0A5E-4B07-B9B6-8F4990916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25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ABAC-C997-4C05-A5D6-83AC7388AF7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A18A-0A5E-4B07-B9B6-8F4990916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21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ABAC-C997-4C05-A5D6-83AC7388AF7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A18A-0A5E-4B07-B9B6-8F4990916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1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ABAC-C997-4C05-A5D6-83AC7388AF7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A18A-0A5E-4B07-B9B6-8F4990916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5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ABAC-C997-4C05-A5D6-83AC7388AF7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A18A-0A5E-4B07-B9B6-8F4990916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4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ABAC-C997-4C05-A5D6-83AC7388AF7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A18A-0A5E-4B07-B9B6-8F4990916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7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ABAC-C997-4C05-A5D6-83AC7388AF7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A18A-0A5E-4B07-B9B6-8F4990916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23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ДЗ </a:t>
            </a:r>
            <a:r>
              <a:rPr lang="en-US" dirty="0" smtClean="0"/>
              <a:t>OTUS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OLAP (создать куб по своему проекту)</a:t>
            </a:r>
          </a:p>
          <a:p>
            <a:endParaRPr lang="ru-RU" dirty="0" smtClean="0"/>
          </a:p>
          <a:p>
            <a:r>
              <a:rPr lang="ru-RU" dirty="0" err="1"/>
              <a:t>ф</a:t>
            </a:r>
            <a:r>
              <a:rPr lang="ru-RU" dirty="0" err="1" smtClean="0"/>
              <a:t>ев</a:t>
            </a:r>
            <a:r>
              <a:rPr lang="en-US" dirty="0" smtClean="0"/>
              <a:t>’</a:t>
            </a:r>
            <a:r>
              <a:rPr lang="ru-RU" dirty="0" smtClean="0"/>
              <a:t>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5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ru-RU" dirty="0" smtClean="0"/>
              <a:t>OLAP </a:t>
            </a:r>
            <a:r>
              <a:rPr lang="ru-RU" dirty="0"/>
              <a:t>(создать куб по своему проекту)</a:t>
            </a:r>
          </a:p>
          <a:p>
            <a:pPr marL="0" indent="0" fontAlgn="base">
              <a:buNone/>
            </a:pPr>
            <a:r>
              <a:rPr lang="ru-RU" b="1" dirty="0"/>
              <a:t>Цель:</a:t>
            </a:r>
          </a:p>
          <a:p>
            <a:pPr marL="0" indent="0" fontAlgn="base">
              <a:buNone/>
            </a:pPr>
            <a:r>
              <a:rPr lang="ru-RU" dirty="0"/>
              <a:t>Необходимо создать работающий куб, по которому можно построить сводную таблицу.</a:t>
            </a:r>
          </a:p>
          <a:p>
            <a:pPr marL="0" indent="0" fontAlgn="base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Описание/Пошаговая инструкция выполнения домашнего задания:</a:t>
            </a:r>
          </a:p>
          <a:p>
            <a:pPr fontAlgn="base"/>
            <a:r>
              <a:rPr lang="ru-RU" dirty="0"/>
              <a:t>Создать куб в рамках своего проекта/решения</a:t>
            </a:r>
          </a:p>
          <a:p>
            <a:pPr fontAlgn="base"/>
            <a:r>
              <a:rPr lang="ru-RU" dirty="0"/>
              <a:t>установить\ до настроить компонент MS SQL SSAS</a:t>
            </a:r>
          </a:p>
          <a:p>
            <a:pPr fontAlgn="base"/>
            <a:r>
              <a:rPr lang="ru-RU" dirty="0"/>
              <a:t>развернуть \ до настроить компонент SSDT</a:t>
            </a:r>
          </a:p>
          <a:p>
            <a:pPr fontAlgn="base"/>
            <a:r>
              <a:rPr lang="ru-RU" dirty="0"/>
              <a:t>сделать проект вашего куба в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endParaRPr lang="ru-RU" dirty="0"/>
          </a:p>
          <a:p>
            <a:pPr fontAlgn="base"/>
            <a:r>
              <a:rPr lang="ru-RU" dirty="0" err="1"/>
              <a:t>задеплоить</a:t>
            </a:r>
            <a:r>
              <a:rPr lang="ru-RU" dirty="0"/>
              <a:t> проект в куб SSAS , подключиться </a:t>
            </a:r>
            <a:r>
              <a:rPr lang="ru-RU" dirty="0" err="1"/>
              <a:t>Excel</a:t>
            </a:r>
            <a:r>
              <a:rPr lang="ru-RU" dirty="0"/>
              <a:t> выбрать необходимые данные</a:t>
            </a:r>
          </a:p>
          <a:p>
            <a:pPr fontAlgn="base"/>
            <a:r>
              <a:rPr lang="ru-RU" dirty="0"/>
              <a:t>выслать скриншоты архитектуры куба в проекте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и скриншот сводной таблицы в </a:t>
            </a:r>
            <a:r>
              <a:rPr lang="ru-RU" dirty="0" err="1"/>
              <a:t>Excel</a:t>
            </a:r>
            <a:r>
              <a:rPr lang="ru-RU" dirty="0"/>
              <a:t>. Сам проект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отправлять не нужно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28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 структуры куба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35" y="1596044"/>
            <a:ext cx="9549531" cy="48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9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+ Excel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r="35401"/>
          <a:stretch/>
        </p:blipFill>
        <p:spPr>
          <a:xfrm>
            <a:off x="486618" y="1597969"/>
            <a:ext cx="2599288" cy="7620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18" y="2681243"/>
            <a:ext cx="3716163" cy="336713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602200"/>
            <a:ext cx="5990382" cy="444617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620" y="4231458"/>
            <a:ext cx="1948180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9384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113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ДЗ OTUS</vt:lpstr>
      <vt:lpstr>Домашнее задание </vt:lpstr>
      <vt:lpstr>Иллюстрация структуры куба</vt:lpstr>
      <vt:lpstr>Deploy + Excel</vt:lpstr>
    </vt:vector>
  </TitlesOfParts>
  <Company>ЗАО "БКК "Коломенский"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ДЗ OTUS</dc:title>
  <dc:creator>Эткин Александр Михайлович</dc:creator>
  <cp:lastModifiedBy>Эткин Александр Михайлович</cp:lastModifiedBy>
  <cp:revision>4</cp:revision>
  <dcterms:created xsi:type="dcterms:W3CDTF">2024-02-14T09:35:01Z</dcterms:created>
  <dcterms:modified xsi:type="dcterms:W3CDTF">2024-02-14T10:22:26Z</dcterms:modified>
</cp:coreProperties>
</file>