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5" r:id="rId7"/>
    <p:sldId id="266" r:id="rId8"/>
  </p:sldIdLst>
  <p:sldSz cx="9144000" cy="6858000" type="screen4x3"/>
  <p:notesSz cx="6858000" cy="9144000"/>
  <p:embeddedFontLst>
    <p:embeddedFont>
      <p:font typeface="Roboto" panose="020F0502020204030204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B5A64-FB10-40E7-97C6-27967ACE1EBC}">
  <a:tblStyle styleId="{297B5A64-FB10-40E7-97C6-27967ACE1E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dirty="0"/>
              <a:t>Python basic</a:t>
            </a:r>
            <a:br>
              <a:rPr lang="en-US" sz="5600" dirty="0"/>
            </a:br>
            <a:r>
              <a:rPr lang="en-US" sz="5600" dirty="0"/>
              <a:t>2023-05</a:t>
            </a:r>
            <a:endParaRPr sz="5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/>
              <a:t>рабочий прототип</a:t>
            </a:r>
            <a:br>
              <a:rPr lang="en-US" dirty="0"/>
            </a:br>
            <a:r>
              <a:rPr lang="en-US" dirty="0"/>
              <a:t>Django-PostgreSQL-</a:t>
            </a:r>
            <a:r>
              <a:rPr lang="en-US" dirty="0" err="1"/>
              <a:t>Boostrap</a:t>
            </a:r>
            <a:r>
              <a:rPr lang="en-US" dirty="0"/>
              <a:t> </a:t>
            </a:r>
            <a:r>
              <a:rPr lang="ru-RU" dirty="0"/>
              <a:t>приложения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Эткин Александр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 отдела аналитики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FMCG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22542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31518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cxnSpLocks/>
            <a:stCxn id="153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2545487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183872990"/>
              </p:ext>
            </p:extLst>
          </p:nvPr>
        </p:nvGraphicFramePr>
        <p:xfrm>
          <a:off x="952500" y="2058925"/>
          <a:ext cx="7239000" cy="1389355"/>
        </p:xfrm>
        <a:graphic>
          <a:graphicData uri="http://schemas.openxmlformats.org/drawingml/2006/table">
            <a:tbl>
              <a:tblPr>
                <a:noFill/>
                <a:tableStyleId>{297B5A64-FB10-40E7-97C6-27967ACE1EBC}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Отработка базового функционала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django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lang="ru"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Dockerfile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compose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               </a:t>
                      </a:r>
                      <a:r>
                        <a:rPr lang="en-US" sz="17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основ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Boostrap</a:t>
                      </a:r>
                      <a:endParaRPr lang="en-US"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E00A31-2206-38B5-171E-3953FE2E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29" y="3060017"/>
            <a:ext cx="351408" cy="2899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15B57-35D8-C278-6E35-CE23B4306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82" y="2536627"/>
            <a:ext cx="581036" cy="4168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B31798-2F09-445C-3C62-03CFBD32A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237" y="2539857"/>
            <a:ext cx="416831" cy="4168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9AE5F2-83DD-A872-483E-77FB78C01C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64" t="31032" r="17864" b="30143"/>
          <a:stretch/>
        </p:blipFill>
        <p:spPr>
          <a:xfrm>
            <a:off x="6515951" y="2196831"/>
            <a:ext cx="661164" cy="239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7EDB8-7BEF-7844-1BFA-A24CF22A16B9}"/>
              </a:ext>
            </a:extLst>
          </p:cNvPr>
          <p:cNvSpPr txBox="1"/>
          <p:nvPr/>
        </p:nvSpPr>
        <p:spPr>
          <a:xfrm>
            <a:off x="952501" y="4071769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Глобальной целью является разработка интерфейса к уже имеющимся скриптам на </a:t>
            </a:r>
            <a:r>
              <a:rPr lang="en-US" dirty="0"/>
              <a:t>python</a:t>
            </a:r>
            <a:r>
              <a:rPr lang="ru-RU" dirty="0"/>
              <a:t>, создающим и рассылающим отчеты. Далее, альтернативное предоставление доступа к данным через </a:t>
            </a:r>
            <a:r>
              <a:rPr lang="en-US" dirty="0"/>
              <a:t>web</a:t>
            </a:r>
            <a:r>
              <a:rPr lang="ru-RU" dirty="0"/>
              <a:t>-интерфейс.</a:t>
            </a:r>
          </a:p>
          <a:p>
            <a:r>
              <a:rPr lang="ru-RU" dirty="0"/>
              <a:t>Рассылкой охвачено 500+ удаленно работающих сотрудников.</a:t>
            </a:r>
          </a:p>
          <a:p>
            <a:r>
              <a:rPr lang="ru-RU" dirty="0"/>
              <a:t>Особенность: доставка высоко детализированных данных почтовыми сообщениями.</a:t>
            </a:r>
          </a:p>
          <a:p>
            <a:endParaRPr lang="ru-RU" dirty="0"/>
          </a:p>
          <a:p>
            <a:r>
              <a:rPr lang="ru-RU" dirty="0"/>
              <a:t>Отработка технологии в данной работе производилась на примере составления и редактирования списков рассылок.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18D8E0-F2C1-4C7E-C4FA-3BA66D6E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8" y="1410162"/>
            <a:ext cx="5084130" cy="1791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4B3948-70D8-2932-6B5F-A3F4AE25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314" y="3575251"/>
            <a:ext cx="4022221" cy="261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037155069"/>
              </p:ext>
            </p:extLst>
          </p:nvPr>
        </p:nvGraphicFramePr>
        <p:xfrm>
          <a:off x="952500" y="2058925"/>
          <a:ext cx="7239000" cy="1389990"/>
        </p:xfrm>
        <a:graphic>
          <a:graphicData uri="http://schemas.openxmlformats.org/drawingml/2006/table">
            <a:tbl>
              <a:tblPr>
                <a:noFill/>
                <a:tableStyleId>{297B5A64-FB10-40E7-97C6-27967ACE1EBC}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Варианты работы с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 SQL Server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Доработка функционала и структуры данных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Экран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Courier New</vt:lpstr>
      <vt:lpstr>Roboto</vt:lpstr>
      <vt:lpstr>Arial</vt:lpstr>
      <vt:lpstr>Светлая тема</vt:lpstr>
      <vt:lpstr>Python basic 2023-05 </vt:lpstr>
      <vt:lpstr>Защита проекта Тема: рабочий прототип Django-PostgreSQL-Boostrap приложения </vt:lpstr>
      <vt:lpstr>План защиты</vt:lpstr>
      <vt:lpstr>Цели проекта</vt:lpstr>
      <vt:lpstr>Что получилось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 2023-05 </dc:title>
  <dc:creator>asus</dc:creator>
  <cp:lastModifiedBy>Tatjana</cp:lastModifiedBy>
  <cp:revision>1</cp:revision>
  <dcterms:modified xsi:type="dcterms:W3CDTF">2023-12-04T14:33:15Z</dcterms:modified>
</cp:coreProperties>
</file>