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7EF"/>
    <a:srgbClr val="01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C3B1D-F549-9E9E-8EAA-8E003972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6CD25-6D41-4A6B-BF46-9CE0977F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D050E-F9F5-2447-AA39-BDCC0D5E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5DA73-FEA1-F753-BC05-823E517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8E932-B21F-A227-121D-8348B37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F0D41-274B-1046-E4EB-FD2D0CDE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D9621-1D98-0DD2-E46B-38C3BB21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073C4-9C10-DE0B-0E77-025935E0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43BF0-0321-AAC9-FD7F-9859EC2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616FE-AE8A-B510-0A32-EA3A13E7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5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348EB-38E0-D721-32AC-EF63A3DAF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152ECE-C9E2-3DCF-E720-01D1AB5D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D40F2-A270-2564-0BFE-4542EFD2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0C060-F513-F976-9C80-AA674AD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47DD6-1647-CC4B-3C11-CFF50B2C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6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C31C5-154A-F7A1-0090-E692133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1384-A6E9-CDE4-E217-46B7260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F8104-53AC-CE7A-6771-E8D7DF27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B2E0A-7180-0BB9-7A05-3B168D64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5A60-7AB3-CC53-60A2-BF03C6FC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3C1C1-27A9-FE65-D1AE-C77C647B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CD330-8D84-66D0-CB90-3DEA327F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CE365-B732-1F46-01B8-D1B02CE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85C15-AF70-5AA6-D575-017EF9CF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83C83-D910-FD9C-75E6-FE45AAE0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F0D25-31FF-5327-1989-7A794A37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918D1-1833-F05B-88A2-4E84BC53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E811D5-C743-A1C7-8B50-C2F61C3E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56DA2A-91C0-16FE-154F-BD2D1A59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BBEED-664E-CFE7-C64C-D9F75F7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E3C93-4239-3A1B-91B5-0BD5376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C9F3-1B2D-CC23-3FF3-196F6B1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21F81-9A82-606F-FDE4-4F1F7BA3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A34BD-745A-BD4A-4818-64F1BBA0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BAE824-5288-2E2F-6FF6-012DB422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6A2D87-3726-6BD8-BD7B-C7867D97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E22FE7-966E-6B75-FE76-220E7015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954688-3175-8856-A281-24CA2CBA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57A089-8422-D698-0E12-19058A16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16787-7185-4967-BB67-172A9A2E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0EC9D8-31C5-6AB7-0209-1951A7E7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5356DC-DB65-4EBF-7D43-65F4A11C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C27565-991E-2BA8-B661-D62EDA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82475-0C32-5BBE-4139-020447E3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4F5DF6-E661-BB8B-DFB2-CCB7AA2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99F0F-82C8-D381-8CA5-ECFC99FA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D518B-50BA-A164-49EF-4752AC44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751D2-D2FD-DF95-4913-898B4525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EEEBD-A372-3689-7A43-03799932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7F967E-7351-F2FC-2290-845060A1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712C8-1C1A-832F-F8BC-1567647A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2C1F2-DAFF-FB4C-2662-EFBA6910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88EDF-7A4D-D8A6-2DE0-DAA0CCB8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B2995E-2092-CBCC-9F95-7E749F3F4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E4DD0-E1C6-7B61-1847-D168728D5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9308F1-B7F7-78A8-B7DA-44E78568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8E1E2A-616F-790F-E838-D2080DD6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6DD638-DF57-EC9B-7233-EDCF0E2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7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B2FAB-D0E5-90FD-BA74-C31C803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C8A5CB-EB6D-5C8C-49E9-676FEE1C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FEBF2-14A3-19E5-8C9C-A007E82B8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C2C-F140-41E5-B4D2-B055AB4AE17F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6B8D0-35CC-355F-F4B7-7291E8225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16AFC-B3FC-0A60-1251-6DD1611D5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CE86-8AD1-434C-8B36-1EACE4179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4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11EBD1-3170-D85A-C45F-C4530220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4631284" y="1909049"/>
            <a:ext cx="33529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56DE2-7A7C-512C-E25A-54CDAB237C95}"/>
              </a:ext>
            </a:extLst>
          </p:cNvPr>
          <p:cNvSpPr/>
          <p:nvPr/>
        </p:nvSpPr>
        <p:spPr>
          <a:xfrm>
            <a:off x="9577606" y="2223117"/>
            <a:ext cx="437251" cy="31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9C69DF-D6CA-E4C9-D8A8-E4A0EB1730AF}"/>
              </a:ext>
            </a:extLst>
          </p:cNvPr>
          <p:cNvSpPr/>
          <p:nvPr/>
        </p:nvSpPr>
        <p:spPr>
          <a:xfrm>
            <a:off x="478971" y="1881051"/>
            <a:ext cx="4136571" cy="2447109"/>
          </a:xfrm>
          <a:prstGeom prst="rect">
            <a:avLst/>
          </a:prstGeom>
          <a:solidFill>
            <a:srgbClr val="015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2CF899-80FE-0452-3EC8-BD829691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5433538" y="756729"/>
            <a:ext cx="1654630" cy="17765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F083C8-7AAA-1379-547B-1E9AC54F5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7175863" y="1428206"/>
            <a:ext cx="1654630" cy="17765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941AAD-B80A-50D1-21B3-1455E6349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731520" y="539932"/>
            <a:ext cx="1103086" cy="11843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5EEE3B-8E66-C6E3-08FE-64B4F4592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1370617" y="2081243"/>
            <a:ext cx="1103086" cy="1184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D8C7E3-474B-A003-74E9-C619769FB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731520" y="4595949"/>
            <a:ext cx="1103086" cy="11843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9696EF-EB12-CB65-1445-A8564925AE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586" t="2615" r="16972" b="10915"/>
          <a:stretch/>
        </p:blipFill>
        <p:spPr>
          <a:xfrm>
            <a:off x="7024917" y="3949339"/>
            <a:ext cx="1103086" cy="1184365"/>
          </a:xfrm>
          <a:prstGeom prst="rect">
            <a:avLst/>
          </a:prstGeom>
        </p:spPr>
      </p:pic>
      <p:pic>
        <p:nvPicPr>
          <p:cNvPr id="16" name="Объект 4" descr="Изображение выглядит как зарисовка, рисунок, Детское искусство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9964842D-867D-3624-65ED-40FF3EC99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61" y="2233250"/>
            <a:ext cx="270573" cy="2915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D5BA89-A4B1-E9A2-CEE5-D8A37C65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442" y="3304021"/>
            <a:ext cx="323116" cy="2499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B9E6C9-CFDB-7FFB-D68C-E85F57401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525" y="3273538"/>
            <a:ext cx="438950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лошадь, зарисовка, рисунок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82B09F5-5FF4-D1A7-42EA-9DC24BA5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71437"/>
            <a:ext cx="11991975" cy="671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219B8-39C7-2012-4A03-5A048BD16C06}"/>
              </a:ext>
            </a:extLst>
          </p:cNvPr>
          <p:cNvSpPr txBox="1"/>
          <p:nvPr/>
        </p:nvSpPr>
        <p:spPr>
          <a:xfrm>
            <a:off x="2837048" y="1213008"/>
            <a:ext cx="2877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404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18604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0A450D-9E80-5B23-7D6D-6E4A0781B4D2}"/>
              </a:ext>
            </a:extLst>
          </p:cNvPr>
          <p:cNvSpPr/>
          <p:nvPr/>
        </p:nvSpPr>
        <p:spPr>
          <a:xfrm>
            <a:off x="478971" y="1881051"/>
            <a:ext cx="4136571" cy="2447109"/>
          </a:xfrm>
          <a:prstGeom prst="rect">
            <a:avLst/>
          </a:prstGeom>
          <a:solidFill>
            <a:srgbClr val="0150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 descr="Изображение выглядит как зарисовка, рисунок, Детское искусство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D6CABB96-58B3-E227-FA80-DD8D579C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83" y="2648723"/>
            <a:ext cx="311826" cy="33594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52127C-122B-AA5F-1449-12D60C4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32" y="2250349"/>
            <a:ext cx="203291" cy="2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52BC6C-869A-CE8D-A3E9-5F63A358A5F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3884023" y="2554604"/>
            <a:ext cx="203291" cy="1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04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Tatjana</dc:creator>
  <cp:lastModifiedBy>Tatjana</cp:lastModifiedBy>
  <cp:revision>2</cp:revision>
  <dcterms:created xsi:type="dcterms:W3CDTF">2023-10-15T08:42:46Z</dcterms:created>
  <dcterms:modified xsi:type="dcterms:W3CDTF">2023-10-15T15:47:09Z</dcterms:modified>
</cp:coreProperties>
</file>