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E1AB-A6E6-32AE-0E5C-E909FFDEE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8170B-C678-52C9-65F0-BEB22CC33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8F12A-EC58-C84D-6ABD-2E3D5B0CD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910D-AC13-436E-916F-D699A2A571E5}" type="datetimeFigureOut">
              <a:rPr lang="en-US" smtClean="0"/>
              <a:t>30-Oct-25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EC0A2-D598-0799-65D8-027C085F3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9235A-A969-0520-5A3B-68E5F4B4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8787-9117-4623-953F-0FDCCAAB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2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49F0E-2F57-D45D-BBD9-6B104CD2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74EFF-B71D-0A79-1E9B-A6EF33A3F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B90AE-3777-53F1-9F84-DC7E213A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910D-AC13-436E-916F-D699A2A571E5}" type="datetimeFigureOut">
              <a:rPr lang="en-US" smtClean="0"/>
              <a:t>30-Oct-25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5A045-A8AF-DEC6-178D-57F63D2F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2C32E-CC93-FD5E-14D5-D884A1F6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8787-9117-4623-953F-0FDCCAAB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9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9C98E-4C57-7884-545B-820110CCB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643DB-972A-D63F-DB44-664B00871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2F4DB-9F80-C48F-7FBF-21F3B999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910D-AC13-436E-916F-D699A2A571E5}" type="datetimeFigureOut">
              <a:rPr lang="en-US" smtClean="0"/>
              <a:t>30-Oct-25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2D93C-9F3C-4F0B-FA6C-49BC57E7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5241C-BDDF-6516-D9C6-A6476033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8787-9117-4623-953F-0FDCCAAB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9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FF94F-41FB-EB83-9CAD-15BFD130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090A6-BBDA-D703-A17A-B5B0A6316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F4941-FDD2-3B5E-C858-35BD0587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910D-AC13-436E-916F-D699A2A571E5}" type="datetimeFigureOut">
              <a:rPr lang="en-US" smtClean="0"/>
              <a:t>30-Oct-25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131F1-2DA4-CDFD-8B88-523AADA8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E9006-8F4B-E30D-9F5A-28E264FC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8787-9117-4623-953F-0FDCCAAB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ED91-6E90-80D4-2D18-447EE7162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A9366-A3A4-31ED-7677-A6779864E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8B93-8A47-A3A5-B97D-5317C3696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910D-AC13-436E-916F-D699A2A571E5}" type="datetimeFigureOut">
              <a:rPr lang="en-US" smtClean="0"/>
              <a:t>30-Oct-25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51FC1-9D7F-FA86-11B6-7A49C178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F3950-6D68-AD22-CAE9-DAC1F0541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8787-9117-4623-953F-0FDCCAAB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7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91EA-45B1-5B23-5F7F-C44E0293F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AEC77-2269-FB86-C140-4CA13A835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094A8-74B0-8BBE-8835-81D11F74D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B95E8-2D46-B77C-847D-EF27DA880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910D-AC13-436E-916F-D699A2A571E5}" type="datetimeFigureOut">
              <a:rPr lang="en-US" smtClean="0"/>
              <a:t>30-Oct-25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15368-9E93-9A77-C58D-5F407600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2F3A1-F043-0C54-E007-816415B6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8787-9117-4623-953F-0FDCCAAB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3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18D1F-E238-79F4-F9A8-3DF904D8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124A9-B665-10E3-62FB-02B9B9C63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39683-D976-0E27-DE83-4ED456B2A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30F8C-9637-FAC0-D3F2-04C4B46DC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90AFED-0EC0-F8B8-499B-9CF8E9D98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91640-6716-92C1-287A-DD6238DA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910D-AC13-436E-916F-D699A2A571E5}" type="datetimeFigureOut">
              <a:rPr lang="en-US" smtClean="0"/>
              <a:t>30-Oct-25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CF1D3-1145-1169-34D0-83CD00AA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D47703-4904-62E5-FDD1-B192B734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8787-9117-4623-953F-0FDCCAAB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3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374FC-B7CD-E2AD-29A7-D69B5F52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A21C5A-AC0A-2241-8478-4ECA43D1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910D-AC13-436E-916F-D699A2A571E5}" type="datetimeFigureOut">
              <a:rPr lang="en-US" smtClean="0"/>
              <a:t>30-Oct-25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A06A4-1FC9-36F3-7C58-27CAE06B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ECF50-EDBA-0FCC-11DF-F19C6DF5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8787-9117-4623-953F-0FDCCAAB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0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6A1F4-B221-C2ED-8084-ECF5A7F4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910D-AC13-436E-916F-D699A2A571E5}" type="datetimeFigureOut">
              <a:rPr lang="en-US" smtClean="0"/>
              <a:t>30-Oct-25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E3C12C-7F2C-CFA2-1D54-DE4AA996B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78429-AB6B-EE2E-CC24-A8BF7CEF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8787-9117-4623-953F-0FDCCAAB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8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64D3-390C-719E-F7E0-ACA6C6AA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95429-8C85-62D6-8D7D-15C1F8080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1C510-4524-650C-2A0D-5F78E039C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98260-4DB9-F323-4A0E-C3E35E3B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910D-AC13-436E-916F-D699A2A571E5}" type="datetimeFigureOut">
              <a:rPr lang="en-US" smtClean="0"/>
              <a:t>30-Oct-25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21235-641C-1A81-D7B0-7AD29171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B5F6F-FA38-F69F-C998-F32E3A95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8787-9117-4623-953F-0FDCCAAB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9EBA-A15D-DC6C-09AE-1B06B50B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4AEC8-3417-BAC3-73DA-28230C01E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35000-0D43-F4A3-3701-821D5957C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13C3C-9978-6A89-5044-C32E3F87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910D-AC13-436E-916F-D699A2A571E5}" type="datetimeFigureOut">
              <a:rPr lang="en-US" smtClean="0"/>
              <a:t>30-Oct-25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80F90-FA31-C5A2-8AD8-EE3B7C31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057D9-CC71-E52E-6211-6A2C3B39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8787-9117-4623-953F-0FDCCAAB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4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68D959-6866-2A6C-3628-094EBD9A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6913C-34FA-CCF9-200F-763A76B76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D268F-055E-2BDF-1E72-43D0CEDB2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91910D-AC13-436E-916F-D699A2A571E5}" type="datetimeFigureOut">
              <a:rPr lang="en-US" smtClean="0"/>
              <a:t>30-Oct-25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AFB48-9A37-F986-9C42-F39DF81F76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0FE0E-8FD5-45B5-817A-1DA3715D9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D08787-9117-4623-953F-0FDCCAAB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6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6EADC-AE3C-2413-018F-A7F163C83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IslaHaven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72A9E-22F2-B82E-6C98-D6C559767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Mohamed Afnaan Shifau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882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4E8B80-0D2C-EAD9-DFA0-D97F9A97D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21" y="1003856"/>
            <a:ext cx="10312958" cy="48502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C10C82-C0B6-EF28-7F26-FFDDEE5B3EE7}"/>
              </a:ext>
            </a:extLst>
          </p:cNvPr>
          <p:cNvSpPr/>
          <p:nvPr/>
        </p:nvSpPr>
        <p:spPr>
          <a:xfrm>
            <a:off x="7917201" y="5819477"/>
            <a:ext cx="38633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HOMEPAGE</a:t>
            </a:r>
          </a:p>
        </p:txBody>
      </p:sp>
    </p:spTree>
    <p:extLst>
      <p:ext uri="{BB962C8B-B14F-4D97-AF65-F5344CB8AC3E}">
        <p14:creationId xmlns:p14="http://schemas.microsoft.com/office/powerpoint/2010/main" val="214118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6FEF58-922A-6304-56C6-EA6C8479C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609203F-A601-EA47-51E1-4C3073847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9F3E19-7E4F-F235-E20F-53FDA32EB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12BBB74-FDF9-218A-755B-C4A00CD4F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C69FCE-1D13-69DC-AF90-035E25D9B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77" y="1026806"/>
            <a:ext cx="10345984" cy="48596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BE177D-4B1F-5182-EE57-8397B6D7EFE2}"/>
              </a:ext>
            </a:extLst>
          </p:cNvPr>
          <p:cNvSpPr/>
          <p:nvPr/>
        </p:nvSpPr>
        <p:spPr>
          <a:xfrm>
            <a:off x="7812945" y="5819477"/>
            <a:ext cx="40718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4088998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CEF0D6-7DC4-3FED-0AF7-8DF9E8BBD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F7BE77-F941-319F-B332-425A0FDBA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AA9ED3-FE4D-FF7B-BD5A-4F8CFFC46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635DDEC-6FA5-C00F-195F-1188EFD50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7EF87-FDE7-7A3F-AE8C-AE6CDEB3D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85" y="754226"/>
            <a:ext cx="10631840" cy="51546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F588BD-78B9-656E-D7FD-3623F7779EBB}"/>
              </a:ext>
            </a:extLst>
          </p:cNvPr>
          <p:cNvSpPr/>
          <p:nvPr/>
        </p:nvSpPr>
        <p:spPr>
          <a:xfrm>
            <a:off x="7269288" y="5819477"/>
            <a:ext cx="47965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MY BOOKINGS</a:t>
            </a:r>
          </a:p>
        </p:txBody>
      </p:sp>
    </p:spTree>
    <p:extLst>
      <p:ext uri="{BB962C8B-B14F-4D97-AF65-F5344CB8AC3E}">
        <p14:creationId xmlns:p14="http://schemas.microsoft.com/office/powerpoint/2010/main" val="3771757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03018F-7F3C-F230-5445-FD6BFD3AA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175C87-9647-5CF8-3654-B542D3379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C1668F-D600-2953-C719-69C3F76F7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3AC1767-67C7-9FB5-E24E-56C0DAC08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CA4C5F-4160-7F9D-79FF-EDE1C4A4A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93" y="813915"/>
            <a:ext cx="9265357" cy="492222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3325F7-781A-2D04-C336-FEB73A9A87B4}"/>
              </a:ext>
            </a:extLst>
          </p:cNvPr>
          <p:cNvSpPr/>
          <p:nvPr/>
        </p:nvSpPr>
        <p:spPr>
          <a:xfrm>
            <a:off x="4932559" y="5819477"/>
            <a:ext cx="71332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BOOKING FORM PAGE</a:t>
            </a:r>
          </a:p>
        </p:txBody>
      </p:sp>
    </p:spTree>
    <p:extLst>
      <p:ext uri="{BB962C8B-B14F-4D97-AF65-F5344CB8AC3E}">
        <p14:creationId xmlns:p14="http://schemas.microsoft.com/office/powerpoint/2010/main" val="398903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30B881-23FD-45C8-BD3A-A3EB93FB1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DDE3DDF-B2C0-B5C4-8E4D-AD063DBB9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6091CE-6C66-EFF5-3C98-DA123DB3B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E09841A-E090-377F-49EF-E81E09257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F80BCA-7FF4-3BAF-93C7-F87CDE91C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90" y="544846"/>
            <a:ext cx="9408629" cy="51891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F3798F-B2DD-45BC-6DBE-482B2942C788}"/>
              </a:ext>
            </a:extLst>
          </p:cNvPr>
          <p:cNvSpPr/>
          <p:nvPr/>
        </p:nvSpPr>
        <p:spPr>
          <a:xfrm>
            <a:off x="6096000" y="5776759"/>
            <a:ext cx="57644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MY TICKETS PAGE</a:t>
            </a:r>
          </a:p>
        </p:txBody>
      </p:sp>
    </p:spTree>
    <p:extLst>
      <p:ext uri="{BB962C8B-B14F-4D97-AF65-F5344CB8AC3E}">
        <p14:creationId xmlns:p14="http://schemas.microsoft.com/office/powerpoint/2010/main" val="54474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IslaHaven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Afnaan Shifau (IT)</dc:creator>
  <cp:lastModifiedBy>Mohamed Afnaan Shifau (IT)</cp:lastModifiedBy>
  <cp:revision>1</cp:revision>
  <dcterms:created xsi:type="dcterms:W3CDTF">2025-10-30T13:56:29Z</dcterms:created>
  <dcterms:modified xsi:type="dcterms:W3CDTF">2025-10-30T14:07:14Z</dcterms:modified>
</cp:coreProperties>
</file>