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58" r:id="rId3"/>
    <p:sldId id="266" r:id="rId4"/>
    <p:sldId id="267" r:id="rId5"/>
    <p:sldId id="256" r:id="rId6"/>
    <p:sldId id="261" r:id="rId7"/>
    <p:sldId id="262" r:id="rId8"/>
    <p:sldId id="257" r:id="rId9"/>
    <p:sldId id="265" r:id="rId10"/>
    <p:sldId id="260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35A82-2392-B445-B9DF-30D803DFA1E3}" type="doc">
      <dgm:prSet loTypeId="urn:microsoft.com/office/officeart/2005/8/layout/StepDownProcess" loCatId="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41CF2647-41B3-DD4A-A025-D3ECE629B38B}">
      <dgm:prSet phldrT="[텍스트]"/>
      <dgm:spPr/>
      <dgm:t>
        <a:bodyPr/>
        <a:lstStyle/>
        <a:p>
          <a:pPr latinLnBrk="1"/>
          <a:r>
            <a:rPr lang="ko-KR" altLang="en-US" dirty="0"/>
            <a:t>화면구성</a:t>
          </a:r>
        </a:p>
      </dgm:t>
    </dgm:pt>
    <dgm:pt modelId="{4C48E5EF-D5A1-8B4E-977D-46C1C7892D61}" type="parTrans" cxnId="{B924338A-2332-1841-96AA-77D8EA90B5B3}">
      <dgm:prSet/>
      <dgm:spPr/>
      <dgm:t>
        <a:bodyPr/>
        <a:lstStyle/>
        <a:p>
          <a:pPr latinLnBrk="1"/>
          <a:endParaRPr lang="ko-KR" altLang="en-US"/>
        </a:p>
      </dgm:t>
    </dgm:pt>
    <dgm:pt modelId="{300DE7F0-FB7C-0440-A22E-314E3134C76C}" type="sibTrans" cxnId="{B924338A-2332-1841-96AA-77D8EA90B5B3}">
      <dgm:prSet/>
      <dgm:spPr/>
      <dgm:t>
        <a:bodyPr/>
        <a:lstStyle/>
        <a:p>
          <a:pPr latinLnBrk="1"/>
          <a:endParaRPr lang="ko-KR" altLang="en-US"/>
        </a:p>
      </dgm:t>
    </dgm:pt>
    <dgm:pt modelId="{5C2CEDCA-DAF7-CD4D-9DAF-D7BEEF9B8449}">
      <dgm:prSet phldrT="[텍스트]"/>
      <dgm:spPr/>
      <dgm:t>
        <a:bodyPr/>
        <a:lstStyle/>
        <a:p>
          <a:pPr latinLnBrk="1"/>
          <a:r>
            <a:rPr lang="ko-KR" altLang="en-US" dirty="0"/>
            <a:t>페이지는 얼마나</a:t>
          </a:r>
        </a:p>
      </dgm:t>
    </dgm:pt>
    <dgm:pt modelId="{5980318E-4D1C-1244-9477-276DC96DA019}" type="parTrans" cxnId="{263D95AF-F02F-9648-9AE9-1C3911E86FFD}">
      <dgm:prSet/>
      <dgm:spPr/>
      <dgm:t>
        <a:bodyPr/>
        <a:lstStyle/>
        <a:p>
          <a:pPr latinLnBrk="1"/>
          <a:endParaRPr lang="ko-KR" altLang="en-US"/>
        </a:p>
      </dgm:t>
    </dgm:pt>
    <dgm:pt modelId="{ABC4BA54-FFC5-C448-9F36-C5D53317EEB5}" type="sibTrans" cxnId="{263D95AF-F02F-9648-9AE9-1C3911E86FFD}">
      <dgm:prSet/>
      <dgm:spPr/>
      <dgm:t>
        <a:bodyPr/>
        <a:lstStyle/>
        <a:p>
          <a:pPr latinLnBrk="1"/>
          <a:endParaRPr lang="ko-KR" altLang="en-US"/>
        </a:p>
      </dgm:t>
    </dgm:pt>
    <dgm:pt modelId="{A05FC7EA-60D6-B44B-B396-D3C672417A56}">
      <dgm:prSet phldrT="[텍스트]"/>
      <dgm:spPr/>
      <dgm:t>
        <a:bodyPr/>
        <a:lstStyle/>
        <a:p>
          <a:pPr latinLnBrk="1"/>
          <a:r>
            <a:rPr lang="ko-KR" altLang="en-US" dirty="0"/>
            <a:t>개발 협업프로세스</a:t>
          </a:r>
        </a:p>
      </dgm:t>
    </dgm:pt>
    <dgm:pt modelId="{E43C396E-EEB1-F94C-AE36-743A3AB9C306}" type="parTrans" cxnId="{B3D7FD05-A9F6-A341-B008-B644449F6884}">
      <dgm:prSet/>
      <dgm:spPr/>
      <dgm:t>
        <a:bodyPr/>
        <a:lstStyle/>
        <a:p>
          <a:pPr latinLnBrk="1"/>
          <a:endParaRPr lang="ko-KR" altLang="en-US"/>
        </a:p>
      </dgm:t>
    </dgm:pt>
    <dgm:pt modelId="{E1A6E2BA-577C-AE4D-B535-73DAB9DC7B22}" type="sibTrans" cxnId="{B3D7FD05-A9F6-A341-B008-B644449F6884}">
      <dgm:prSet/>
      <dgm:spPr/>
      <dgm:t>
        <a:bodyPr/>
        <a:lstStyle/>
        <a:p>
          <a:pPr latinLnBrk="1"/>
          <a:endParaRPr lang="ko-KR" altLang="en-US"/>
        </a:p>
      </dgm:t>
    </dgm:pt>
    <dgm:pt modelId="{75285F24-FFBA-8642-B18F-6D57799AC51D}">
      <dgm:prSet phldrT="[텍스트]"/>
      <dgm:spPr/>
      <dgm:t>
        <a:bodyPr/>
        <a:lstStyle/>
        <a:p>
          <a:pPr latinLnBrk="1"/>
          <a:r>
            <a:rPr lang="ko-KR" altLang="en-US" dirty="0"/>
            <a:t> </a:t>
          </a:r>
          <a:r>
            <a:rPr lang="en-US" altLang="ko-KR" dirty="0"/>
            <a:t>GIT?</a:t>
          </a:r>
          <a:endParaRPr lang="ko-KR" altLang="en-US" dirty="0"/>
        </a:p>
      </dgm:t>
    </dgm:pt>
    <dgm:pt modelId="{3DD2291D-CBA3-CD40-A3DC-4EECC509F18B}" type="parTrans" cxnId="{5ED14E2F-CB93-5A48-9441-B4474C8E7827}">
      <dgm:prSet/>
      <dgm:spPr/>
      <dgm:t>
        <a:bodyPr/>
        <a:lstStyle/>
        <a:p>
          <a:pPr latinLnBrk="1"/>
          <a:endParaRPr lang="ko-KR" altLang="en-US"/>
        </a:p>
      </dgm:t>
    </dgm:pt>
    <dgm:pt modelId="{AC14235F-BB98-3B49-98CB-F563E114BAB0}" type="sibTrans" cxnId="{5ED14E2F-CB93-5A48-9441-B4474C8E7827}">
      <dgm:prSet/>
      <dgm:spPr/>
      <dgm:t>
        <a:bodyPr/>
        <a:lstStyle/>
        <a:p>
          <a:pPr latinLnBrk="1"/>
          <a:endParaRPr lang="ko-KR" altLang="en-US"/>
        </a:p>
      </dgm:t>
    </dgm:pt>
    <dgm:pt modelId="{8BC1FEB3-3B42-904C-BFB8-C887405F4696}">
      <dgm:prSet phldrT="[텍스트]"/>
      <dgm:spPr/>
      <dgm:t>
        <a:bodyPr/>
        <a:lstStyle/>
        <a:p>
          <a:pPr latinLnBrk="1"/>
          <a:r>
            <a:rPr lang="ko-KR" altLang="en-US" dirty="0"/>
            <a:t>발표 준비 기간</a:t>
          </a:r>
        </a:p>
      </dgm:t>
    </dgm:pt>
    <dgm:pt modelId="{5DB1943C-EAF4-3B48-8084-8F4665D3B925}" type="parTrans" cxnId="{E7011143-742D-5D4E-9214-6BE86748E22F}">
      <dgm:prSet/>
      <dgm:spPr/>
      <dgm:t>
        <a:bodyPr/>
        <a:lstStyle/>
        <a:p>
          <a:pPr latinLnBrk="1"/>
          <a:endParaRPr lang="ko-KR" altLang="en-US"/>
        </a:p>
      </dgm:t>
    </dgm:pt>
    <dgm:pt modelId="{01E02C2A-5849-3542-A732-CE7D0CC9E15C}" type="sibTrans" cxnId="{E7011143-742D-5D4E-9214-6BE86748E22F}">
      <dgm:prSet/>
      <dgm:spPr/>
      <dgm:t>
        <a:bodyPr/>
        <a:lstStyle/>
        <a:p>
          <a:pPr latinLnBrk="1"/>
          <a:endParaRPr lang="ko-KR" altLang="en-US"/>
        </a:p>
      </dgm:t>
    </dgm:pt>
    <dgm:pt modelId="{2B1E704F-57FB-EF4A-8867-CD5237C1A8F4}">
      <dgm:prSet phldrT="[텍스트]"/>
      <dgm:spPr/>
      <dgm:t>
        <a:bodyPr/>
        <a:lstStyle/>
        <a:p>
          <a:pPr latinLnBrk="1"/>
          <a:r>
            <a:rPr lang="ko-KR" altLang="en-US" dirty="0"/>
            <a:t>프론트 </a:t>
          </a:r>
          <a:r>
            <a:rPr lang="ko-KR" altLang="en-US" dirty="0" err="1"/>
            <a:t>엔드만</a:t>
          </a:r>
          <a:r>
            <a:rPr lang="en-US" altLang="ko-KR" dirty="0"/>
            <a:t>?</a:t>
          </a:r>
          <a:endParaRPr lang="ko-KR" altLang="en-US" dirty="0"/>
        </a:p>
      </dgm:t>
    </dgm:pt>
    <dgm:pt modelId="{2EBD239C-A74A-A94C-A2E3-2108D03496DB}" type="parTrans" cxnId="{2960FCDA-59FC-7B46-9A0C-9454A39E068C}">
      <dgm:prSet/>
      <dgm:spPr/>
      <dgm:t>
        <a:bodyPr/>
        <a:lstStyle/>
        <a:p>
          <a:pPr latinLnBrk="1"/>
          <a:endParaRPr lang="ko-KR" altLang="en-US"/>
        </a:p>
      </dgm:t>
    </dgm:pt>
    <dgm:pt modelId="{82DA11BD-2C53-9C4E-B7BB-56AAB38C5D90}" type="sibTrans" cxnId="{2960FCDA-59FC-7B46-9A0C-9454A39E068C}">
      <dgm:prSet/>
      <dgm:spPr/>
      <dgm:t>
        <a:bodyPr/>
        <a:lstStyle/>
        <a:p>
          <a:pPr latinLnBrk="1"/>
          <a:endParaRPr lang="ko-KR" altLang="en-US"/>
        </a:p>
      </dgm:t>
    </dgm:pt>
    <dgm:pt modelId="{D6C4DC85-59FE-D04D-8430-1D5FA7ECF638}">
      <dgm:prSet phldrT="[텍스트]"/>
      <dgm:spPr/>
      <dgm:t>
        <a:bodyPr/>
        <a:lstStyle/>
        <a:p>
          <a:pPr latinLnBrk="1"/>
          <a:r>
            <a:rPr lang="ko-KR" altLang="en-US" dirty="0"/>
            <a:t>화면 구체화</a:t>
          </a:r>
        </a:p>
      </dgm:t>
    </dgm:pt>
    <dgm:pt modelId="{BE7464A8-CA12-964B-A4F7-898375444033}" type="parTrans" cxnId="{8CC4EFD1-95CE-2E4B-A04B-52802A8C9524}">
      <dgm:prSet/>
      <dgm:spPr/>
      <dgm:t>
        <a:bodyPr/>
        <a:lstStyle/>
        <a:p>
          <a:pPr latinLnBrk="1"/>
          <a:endParaRPr lang="ko-KR" altLang="en-US"/>
        </a:p>
      </dgm:t>
    </dgm:pt>
    <dgm:pt modelId="{B0FF66EB-BE86-FF42-B13A-85DB80803F73}" type="sibTrans" cxnId="{8CC4EFD1-95CE-2E4B-A04B-52802A8C9524}">
      <dgm:prSet/>
      <dgm:spPr/>
      <dgm:t>
        <a:bodyPr/>
        <a:lstStyle/>
        <a:p>
          <a:pPr latinLnBrk="1"/>
          <a:endParaRPr lang="ko-KR" altLang="en-US"/>
        </a:p>
      </dgm:t>
    </dgm:pt>
    <dgm:pt modelId="{0D31CF2F-1171-DE45-8C0B-4D6EA80A6108}">
      <dgm:prSet phldrT="[텍스트]"/>
      <dgm:spPr/>
      <dgm:t>
        <a:bodyPr/>
        <a:lstStyle/>
        <a:p>
          <a:pPr latinLnBrk="1"/>
          <a:r>
            <a:rPr lang="en-US" altLang="ko-KR" dirty="0"/>
            <a:t> </a:t>
          </a:r>
          <a:r>
            <a:rPr lang="ko-KR" altLang="en-US" dirty="0"/>
            <a:t>주석</a:t>
          </a:r>
          <a:r>
            <a:rPr lang="en-US" altLang="ko-KR" dirty="0"/>
            <a:t>?</a:t>
          </a:r>
          <a:endParaRPr lang="ko-KR" altLang="en-US" dirty="0"/>
        </a:p>
      </dgm:t>
    </dgm:pt>
    <dgm:pt modelId="{68696857-A7B3-504F-AD65-D4FFBE265EDF}" type="parTrans" cxnId="{81E06CE7-C7FE-9C4A-9530-7F22F65DBCDA}">
      <dgm:prSet/>
      <dgm:spPr/>
      <dgm:t>
        <a:bodyPr/>
        <a:lstStyle/>
        <a:p>
          <a:pPr latinLnBrk="1"/>
          <a:endParaRPr lang="ko-KR" altLang="en-US"/>
        </a:p>
      </dgm:t>
    </dgm:pt>
    <dgm:pt modelId="{5538033C-5EA3-6F49-A8B3-A8B78A398DD0}" type="sibTrans" cxnId="{81E06CE7-C7FE-9C4A-9530-7F22F65DBCDA}">
      <dgm:prSet/>
      <dgm:spPr/>
      <dgm:t>
        <a:bodyPr/>
        <a:lstStyle/>
        <a:p>
          <a:pPr latinLnBrk="1"/>
          <a:endParaRPr lang="ko-KR" altLang="en-US"/>
        </a:p>
      </dgm:t>
    </dgm:pt>
    <dgm:pt modelId="{1C90EBF1-FCBB-DC46-B312-3ACDF1D65F0F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rgbClr val="FF0000"/>
              </a:solidFill>
            </a:rPr>
            <a:t>개발 주기</a:t>
          </a:r>
        </a:p>
      </dgm:t>
    </dgm:pt>
    <dgm:pt modelId="{BC8D11D4-39F8-734F-ADFA-5C6C56FCFE78}" type="parTrans" cxnId="{0AD19B67-1F70-BD41-9061-43547DC75373}">
      <dgm:prSet/>
      <dgm:spPr/>
      <dgm:t>
        <a:bodyPr/>
        <a:lstStyle/>
        <a:p>
          <a:pPr latinLnBrk="1"/>
          <a:endParaRPr lang="ko-KR" altLang="en-US"/>
        </a:p>
      </dgm:t>
    </dgm:pt>
    <dgm:pt modelId="{E164435D-DDC7-5B44-B270-F1E5B292C10D}" type="sibTrans" cxnId="{0AD19B67-1F70-BD41-9061-43547DC75373}">
      <dgm:prSet/>
      <dgm:spPr/>
      <dgm:t>
        <a:bodyPr/>
        <a:lstStyle/>
        <a:p>
          <a:pPr latinLnBrk="1"/>
          <a:endParaRPr lang="ko-KR" altLang="en-US"/>
        </a:p>
      </dgm:t>
    </dgm:pt>
    <dgm:pt modelId="{779A6352-3FEC-5646-9B08-46553CEE3656}" type="pres">
      <dgm:prSet presAssocID="{BBC35A82-2392-B445-B9DF-30D803DFA1E3}" presName="rootnode" presStyleCnt="0">
        <dgm:presLayoutVars>
          <dgm:chMax/>
          <dgm:chPref/>
          <dgm:dir/>
          <dgm:animLvl val="lvl"/>
        </dgm:presLayoutVars>
      </dgm:prSet>
      <dgm:spPr/>
    </dgm:pt>
    <dgm:pt modelId="{12C202D6-9E91-EF47-9A64-7BF73AD83650}" type="pres">
      <dgm:prSet presAssocID="{41CF2647-41B3-DD4A-A025-D3ECE629B38B}" presName="composite" presStyleCnt="0"/>
      <dgm:spPr/>
    </dgm:pt>
    <dgm:pt modelId="{3D5103CC-86EE-CC46-99B8-DC2DAB476C0F}" type="pres">
      <dgm:prSet presAssocID="{41CF2647-41B3-DD4A-A025-D3ECE629B38B}" presName="bentUpArrow1" presStyleLbl="alignImgPlace1" presStyleIdx="0" presStyleCnt="2" custLinFactNeighborX="-14122" custLinFactNeighborY="16078"/>
      <dgm:spPr/>
    </dgm:pt>
    <dgm:pt modelId="{F878CCA2-AB18-8442-A611-8C3DF8783945}" type="pres">
      <dgm:prSet presAssocID="{41CF2647-41B3-DD4A-A025-D3ECE629B38B}" presName="ParentText" presStyleLbl="node1" presStyleIdx="0" presStyleCnt="3" custLinFactNeighborX="-24559" custLinFactNeighborY="975">
        <dgm:presLayoutVars>
          <dgm:chMax val="1"/>
          <dgm:chPref val="1"/>
          <dgm:bulletEnabled val="1"/>
        </dgm:presLayoutVars>
      </dgm:prSet>
      <dgm:spPr/>
    </dgm:pt>
    <dgm:pt modelId="{084018BF-7AEC-5A4F-80BC-43A416F85455}" type="pres">
      <dgm:prSet presAssocID="{41CF2647-41B3-DD4A-A025-D3ECE629B38B}" presName="ChildText" presStyleLbl="revTx" presStyleIdx="0" presStyleCnt="2" custScaleX="237402" custLinFactNeighborX="64988" custLinFactNeighborY="-4232">
        <dgm:presLayoutVars>
          <dgm:chMax val="0"/>
          <dgm:chPref val="0"/>
          <dgm:bulletEnabled val="1"/>
        </dgm:presLayoutVars>
      </dgm:prSet>
      <dgm:spPr/>
    </dgm:pt>
    <dgm:pt modelId="{AE2A9F16-2358-F049-A9DB-CB1B1403714E}" type="pres">
      <dgm:prSet presAssocID="{300DE7F0-FB7C-0440-A22E-314E3134C76C}" presName="sibTrans" presStyleCnt="0"/>
      <dgm:spPr/>
    </dgm:pt>
    <dgm:pt modelId="{023C58C0-91FB-9441-89E2-B663C5913BF2}" type="pres">
      <dgm:prSet presAssocID="{A05FC7EA-60D6-B44B-B396-D3C672417A56}" presName="composite" presStyleCnt="0"/>
      <dgm:spPr/>
    </dgm:pt>
    <dgm:pt modelId="{BF3CE72C-FE35-D842-9330-8F139E0B1593}" type="pres">
      <dgm:prSet presAssocID="{A05FC7EA-60D6-B44B-B396-D3C672417A56}" presName="bentUpArrow1" presStyleLbl="alignImgPlace1" presStyleIdx="1" presStyleCnt="2" custScaleX="72326" custScaleY="59169" custLinFactNeighborX="22193" custLinFactNeighborY="11484"/>
      <dgm:spPr/>
    </dgm:pt>
    <dgm:pt modelId="{EC017CE9-58AA-1E43-A8BB-458B56A87DBE}" type="pres">
      <dgm:prSet presAssocID="{A05FC7EA-60D6-B44B-B396-D3C672417A56}" presName="ParentText" presStyleLbl="node1" presStyleIdx="1" presStyleCnt="3" custLinFactNeighborX="-10915" custLinFactNeighborY="11934">
        <dgm:presLayoutVars>
          <dgm:chMax val="1"/>
          <dgm:chPref val="1"/>
          <dgm:bulletEnabled val="1"/>
        </dgm:presLayoutVars>
      </dgm:prSet>
      <dgm:spPr/>
    </dgm:pt>
    <dgm:pt modelId="{750FBA32-6C48-FF40-9E1B-EA465902964B}" type="pres">
      <dgm:prSet presAssocID="{A05FC7EA-60D6-B44B-B396-D3C672417A56}" presName="ChildText" presStyleLbl="revTx" presStyleIdx="1" presStyleCnt="2" custLinFactNeighborX="-4355" custLinFactNeighborY="3312">
        <dgm:presLayoutVars>
          <dgm:chMax val="0"/>
          <dgm:chPref val="0"/>
          <dgm:bulletEnabled val="1"/>
        </dgm:presLayoutVars>
      </dgm:prSet>
      <dgm:spPr/>
    </dgm:pt>
    <dgm:pt modelId="{8162FF20-A48C-1240-AC98-2DF0C076388B}" type="pres">
      <dgm:prSet presAssocID="{E1A6E2BA-577C-AE4D-B535-73DAB9DC7B22}" presName="sibTrans" presStyleCnt="0"/>
      <dgm:spPr/>
    </dgm:pt>
    <dgm:pt modelId="{DC88614D-0A78-A94A-9C09-CF1F8437BCBF}" type="pres">
      <dgm:prSet presAssocID="{8BC1FEB3-3B42-904C-BFB8-C887405F4696}" presName="composite" presStyleCnt="0"/>
      <dgm:spPr/>
    </dgm:pt>
    <dgm:pt modelId="{B85F4943-0264-664A-A9A4-FC303F8C4F2B}" type="pres">
      <dgm:prSet presAssocID="{8BC1FEB3-3B42-904C-BFB8-C887405F4696}" presName="ParentText" presStyleLbl="node1" presStyleIdx="2" presStyleCnt="3" custScaleY="63020" custLinFactNeighborX="-4466" custLinFactNeighborY="14466">
        <dgm:presLayoutVars>
          <dgm:chMax val="1"/>
          <dgm:chPref val="1"/>
          <dgm:bulletEnabled val="1"/>
        </dgm:presLayoutVars>
      </dgm:prSet>
      <dgm:spPr/>
    </dgm:pt>
  </dgm:ptLst>
  <dgm:cxnLst>
    <dgm:cxn modelId="{B3D7FD05-A9F6-A341-B008-B644449F6884}" srcId="{BBC35A82-2392-B445-B9DF-30D803DFA1E3}" destId="{A05FC7EA-60D6-B44B-B396-D3C672417A56}" srcOrd="1" destOrd="0" parTransId="{E43C396E-EEB1-F94C-AE36-743A3AB9C306}" sibTransId="{E1A6E2BA-577C-AE4D-B535-73DAB9DC7B22}"/>
    <dgm:cxn modelId="{2878B806-B296-3745-AC37-77E875DD7915}" type="presOf" srcId="{A05FC7EA-60D6-B44B-B396-D3C672417A56}" destId="{EC017CE9-58AA-1E43-A8BB-458B56A87DBE}" srcOrd="0" destOrd="0" presId="urn:microsoft.com/office/officeart/2005/8/layout/StepDownProcess"/>
    <dgm:cxn modelId="{7C05112C-C38B-464B-B943-E7B9BA596E10}" type="presOf" srcId="{2B1E704F-57FB-EF4A-8867-CD5237C1A8F4}" destId="{084018BF-7AEC-5A4F-80BC-43A416F85455}" srcOrd="0" destOrd="1" presId="urn:microsoft.com/office/officeart/2005/8/layout/StepDownProcess"/>
    <dgm:cxn modelId="{F5B9192F-2689-D84C-A918-205AC6F24D2B}" type="presOf" srcId="{0D31CF2F-1171-DE45-8C0B-4D6EA80A6108}" destId="{750FBA32-6C48-FF40-9E1B-EA465902964B}" srcOrd="0" destOrd="1" presId="urn:microsoft.com/office/officeart/2005/8/layout/StepDownProcess"/>
    <dgm:cxn modelId="{5ED14E2F-CB93-5A48-9441-B4474C8E7827}" srcId="{A05FC7EA-60D6-B44B-B396-D3C672417A56}" destId="{75285F24-FFBA-8642-B18F-6D57799AC51D}" srcOrd="0" destOrd="0" parTransId="{3DD2291D-CBA3-CD40-A3DC-4EECC509F18B}" sibTransId="{AC14235F-BB98-3B49-98CB-F563E114BAB0}"/>
    <dgm:cxn modelId="{3659373D-2910-B245-9E53-0BF9170623B9}" type="presOf" srcId="{5C2CEDCA-DAF7-CD4D-9DAF-D7BEEF9B8449}" destId="{084018BF-7AEC-5A4F-80BC-43A416F85455}" srcOrd="0" destOrd="0" presId="urn:microsoft.com/office/officeart/2005/8/layout/StepDownProcess"/>
    <dgm:cxn modelId="{E7011143-742D-5D4E-9214-6BE86748E22F}" srcId="{BBC35A82-2392-B445-B9DF-30D803DFA1E3}" destId="{8BC1FEB3-3B42-904C-BFB8-C887405F4696}" srcOrd="2" destOrd="0" parTransId="{5DB1943C-EAF4-3B48-8084-8F4665D3B925}" sibTransId="{01E02C2A-5849-3542-A732-CE7D0CC9E15C}"/>
    <dgm:cxn modelId="{0AD19B67-1F70-BD41-9061-43547DC75373}" srcId="{A05FC7EA-60D6-B44B-B396-D3C672417A56}" destId="{1C90EBF1-FCBB-DC46-B312-3ACDF1D65F0F}" srcOrd="2" destOrd="0" parTransId="{BC8D11D4-39F8-734F-ADFA-5C6C56FCFE78}" sibTransId="{E164435D-DDC7-5B44-B270-F1E5B292C10D}"/>
    <dgm:cxn modelId="{5603E478-7DAE-B34A-9A46-6DC18A3CCFA8}" type="presOf" srcId="{41CF2647-41B3-DD4A-A025-D3ECE629B38B}" destId="{F878CCA2-AB18-8442-A611-8C3DF8783945}" srcOrd="0" destOrd="0" presId="urn:microsoft.com/office/officeart/2005/8/layout/StepDownProcess"/>
    <dgm:cxn modelId="{7C913F7F-6EBE-7545-A8E4-1EDDA05A44FA}" type="presOf" srcId="{D6C4DC85-59FE-D04D-8430-1D5FA7ECF638}" destId="{084018BF-7AEC-5A4F-80BC-43A416F85455}" srcOrd="0" destOrd="2" presId="urn:microsoft.com/office/officeart/2005/8/layout/StepDownProcess"/>
    <dgm:cxn modelId="{656D2380-009A-D446-8032-F97FC23C9ACD}" type="presOf" srcId="{8BC1FEB3-3B42-904C-BFB8-C887405F4696}" destId="{B85F4943-0264-664A-A9A4-FC303F8C4F2B}" srcOrd="0" destOrd="0" presId="urn:microsoft.com/office/officeart/2005/8/layout/StepDownProcess"/>
    <dgm:cxn modelId="{DC4EED86-11BD-3E41-9BF5-E0D5A90DB75B}" type="presOf" srcId="{75285F24-FFBA-8642-B18F-6D57799AC51D}" destId="{750FBA32-6C48-FF40-9E1B-EA465902964B}" srcOrd="0" destOrd="0" presId="urn:microsoft.com/office/officeart/2005/8/layout/StepDownProcess"/>
    <dgm:cxn modelId="{B924338A-2332-1841-96AA-77D8EA90B5B3}" srcId="{BBC35A82-2392-B445-B9DF-30D803DFA1E3}" destId="{41CF2647-41B3-DD4A-A025-D3ECE629B38B}" srcOrd="0" destOrd="0" parTransId="{4C48E5EF-D5A1-8B4E-977D-46C1C7892D61}" sibTransId="{300DE7F0-FB7C-0440-A22E-314E3134C76C}"/>
    <dgm:cxn modelId="{398F4A9A-A762-5E43-975D-297E969A1DDA}" type="presOf" srcId="{BBC35A82-2392-B445-B9DF-30D803DFA1E3}" destId="{779A6352-3FEC-5646-9B08-46553CEE3656}" srcOrd="0" destOrd="0" presId="urn:microsoft.com/office/officeart/2005/8/layout/StepDownProcess"/>
    <dgm:cxn modelId="{263D95AF-F02F-9648-9AE9-1C3911E86FFD}" srcId="{41CF2647-41B3-DD4A-A025-D3ECE629B38B}" destId="{5C2CEDCA-DAF7-CD4D-9DAF-D7BEEF9B8449}" srcOrd="0" destOrd="0" parTransId="{5980318E-4D1C-1244-9477-276DC96DA019}" sibTransId="{ABC4BA54-FFC5-C448-9F36-C5D53317EEB5}"/>
    <dgm:cxn modelId="{8CC4EFD1-95CE-2E4B-A04B-52802A8C9524}" srcId="{41CF2647-41B3-DD4A-A025-D3ECE629B38B}" destId="{D6C4DC85-59FE-D04D-8430-1D5FA7ECF638}" srcOrd="2" destOrd="0" parTransId="{BE7464A8-CA12-964B-A4F7-898375444033}" sibTransId="{B0FF66EB-BE86-FF42-B13A-85DB80803F73}"/>
    <dgm:cxn modelId="{2960FCDA-59FC-7B46-9A0C-9454A39E068C}" srcId="{41CF2647-41B3-DD4A-A025-D3ECE629B38B}" destId="{2B1E704F-57FB-EF4A-8867-CD5237C1A8F4}" srcOrd="1" destOrd="0" parTransId="{2EBD239C-A74A-A94C-A2E3-2108D03496DB}" sibTransId="{82DA11BD-2C53-9C4E-B7BB-56AAB38C5D90}"/>
    <dgm:cxn modelId="{5DC1D0E4-B4FF-4E41-B0FF-572CCBFA85FF}" type="presOf" srcId="{1C90EBF1-FCBB-DC46-B312-3ACDF1D65F0F}" destId="{750FBA32-6C48-FF40-9E1B-EA465902964B}" srcOrd="0" destOrd="2" presId="urn:microsoft.com/office/officeart/2005/8/layout/StepDownProcess"/>
    <dgm:cxn modelId="{81E06CE7-C7FE-9C4A-9530-7F22F65DBCDA}" srcId="{A05FC7EA-60D6-B44B-B396-D3C672417A56}" destId="{0D31CF2F-1171-DE45-8C0B-4D6EA80A6108}" srcOrd="1" destOrd="0" parTransId="{68696857-A7B3-504F-AD65-D4FFBE265EDF}" sibTransId="{5538033C-5EA3-6F49-A8B3-A8B78A398DD0}"/>
    <dgm:cxn modelId="{F9F23D32-0FC7-0341-9F71-E9418B4012DA}" type="presParOf" srcId="{779A6352-3FEC-5646-9B08-46553CEE3656}" destId="{12C202D6-9E91-EF47-9A64-7BF73AD83650}" srcOrd="0" destOrd="0" presId="urn:microsoft.com/office/officeart/2005/8/layout/StepDownProcess"/>
    <dgm:cxn modelId="{68062929-F78B-D148-B8EE-46C08CDC44DA}" type="presParOf" srcId="{12C202D6-9E91-EF47-9A64-7BF73AD83650}" destId="{3D5103CC-86EE-CC46-99B8-DC2DAB476C0F}" srcOrd="0" destOrd="0" presId="urn:microsoft.com/office/officeart/2005/8/layout/StepDownProcess"/>
    <dgm:cxn modelId="{235F73A2-8B84-AC4E-8ED5-1EB87269AD27}" type="presParOf" srcId="{12C202D6-9E91-EF47-9A64-7BF73AD83650}" destId="{F878CCA2-AB18-8442-A611-8C3DF8783945}" srcOrd="1" destOrd="0" presId="urn:microsoft.com/office/officeart/2005/8/layout/StepDownProcess"/>
    <dgm:cxn modelId="{03B286ED-2972-AE49-B3D5-4A9C18BBE7E7}" type="presParOf" srcId="{12C202D6-9E91-EF47-9A64-7BF73AD83650}" destId="{084018BF-7AEC-5A4F-80BC-43A416F85455}" srcOrd="2" destOrd="0" presId="urn:microsoft.com/office/officeart/2005/8/layout/StepDownProcess"/>
    <dgm:cxn modelId="{A7BB982D-7391-1745-986F-0FADECB73EE5}" type="presParOf" srcId="{779A6352-3FEC-5646-9B08-46553CEE3656}" destId="{AE2A9F16-2358-F049-A9DB-CB1B1403714E}" srcOrd="1" destOrd="0" presId="urn:microsoft.com/office/officeart/2005/8/layout/StepDownProcess"/>
    <dgm:cxn modelId="{84128E9B-F831-AB4A-BEC0-703EFC453860}" type="presParOf" srcId="{779A6352-3FEC-5646-9B08-46553CEE3656}" destId="{023C58C0-91FB-9441-89E2-B663C5913BF2}" srcOrd="2" destOrd="0" presId="urn:microsoft.com/office/officeart/2005/8/layout/StepDownProcess"/>
    <dgm:cxn modelId="{67CED689-6591-3144-86A2-51051C435D12}" type="presParOf" srcId="{023C58C0-91FB-9441-89E2-B663C5913BF2}" destId="{BF3CE72C-FE35-D842-9330-8F139E0B1593}" srcOrd="0" destOrd="0" presId="urn:microsoft.com/office/officeart/2005/8/layout/StepDownProcess"/>
    <dgm:cxn modelId="{A3E819B1-EAF4-3A43-A91C-7326450AC328}" type="presParOf" srcId="{023C58C0-91FB-9441-89E2-B663C5913BF2}" destId="{EC017CE9-58AA-1E43-A8BB-458B56A87DBE}" srcOrd="1" destOrd="0" presId="urn:microsoft.com/office/officeart/2005/8/layout/StepDownProcess"/>
    <dgm:cxn modelId="{AA2FC47F-891B-D040-B8C2-5707AAD003F6}" type="presParOf" srcId="{023C58C0-91FB-9441-89E2-B663C5913BF2}" destId="{750FBA32-6C48-FF40-9E1B-EA465902964B}" srcOrd="2" destOrd="0" presId="urn:microsoft.com/office/officeart/2005/8/layout/StepDownProcess"/>
    <dgm:cxn modelId="{5353126D-7CCA-AC40-80EB-1B6C500E9827}" type="presParOf" srcId="{779A6352-3FEC-5646-9B08-46553CEE3656}" destId="{8162FF20-A48C-1240-AC98-2DF0C076388B}" srcOrd="3" destOrd="0" presId="urn:microsoft.com/office/officeart/2005/8/layout/StepDownProcess"/>
    <dgm:cxn modelId="{05138E84-5A04-2D46-B9A8-034A62BDC2D8}" type="presParOf" srcId="{779A6352-3FEC-5646-9B08-46553CEE3656}" destId="{DC88614D-0A78-A94A-9C09-CF1F8437BCBF}" srcOrd="4" destOrd="0" presId="urn:microsoft.com/office/officeart/2005/8/layout/StepDownProcess"/>
    <dgm:cxn modelId="{08D94C3C-85D5-4348-9CCA-383AF4CC837E}" type="presParOf" srcId="{DC88614D-0A78-A94A-9C09-CF1F8437BCBF}" destId="{B85F4943-0264-664A-A9A4-FC303F8C4F2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103CC-86EE-CC46-99B8-DC2DAB476C0F}">
      <dsp:nvSpPr>
        <dsp:cNvPr id="0" name=""/>
        <dsp:cNvSpPr/>
      </dsp:nvSpPr>
      <dsp:spPr>
        <a:xfrm rot="5400000">
          <a:off x="491779" y="2286638"/>
          <a:ext cx="1737370" cy="19779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8CCA2-AB18-8442-A611-8C3DF8783945}">
      <dsp:nvSpPr>
        <dsp:cNvPr id="0" name=""/>
        <dsp:cNvSpPr/>
      </dsp:nvSpPr>
      <dsp:spPr>
        <a:xfrm>
          <a:off x="0" y="101354"/>
          <a:ext cx="2924708" cy="204720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화면구성</a:t>
          </a:r>
        </a:p>
      </dsp:txBody>
      <dsp:txXfrm>
        <a:off x="99954" y="201308"/>
        <a:ext cx="2724800" cy="1847293"/>
      </dsp:txXfrm>
    </dsp:sp>
    <dsp:sp modelId="{084018BF-7AEC-5A4F-80BC-43A416F85455}">
      <dsp:nvSpPr>
        <dsp:cNvPr id="0" name=""/>
        <dsp:cNvSpPr/>
      </dsp:nvSpPr>
      <dsp:spPr>
        <a:xfrm>
          <a:off x="3156533" y="206617"/>
          <a:ext cx="5049907" cy="1654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100" kern="1200" dirty="0"/>
            <a:t>페이지는 얼마나</a:t>
          </a:r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100" kern="1200" dirty="0"/>
            <a:t>프론트 </a:t>
          </a:r>
          <a:r>
            <a:rPr lang="ko-KR" altLang="en-US" sz="2100" kern="1200" dirty="0" err="1"/>
            <a:t>엔드만</a:t>
          </a:r>
          <a:r>
            <a:rPr lang="en-US" altLang="ko-KR" sz="2100" kern="1200" dirty="0"/>
            <a:t>?</a:t>
          </a:r>
          <a:endParaRPr lang="ko-KR" altLang="en-US" sz="2100" kern="1200" dirty="0"/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100" kern="1200" dirty="0"/>
            <a:t>화면 구체화</a:t>
          </a:r>
        </a:p>
      </dsp:txBody>
      <dsp:txXfrm>
        <a:off x="3156533" y="206617"/>
        <a:ext cx="5049907" cy="1654638"/>
      </dsp:txXfrm>
    </dsp:sp>
    <dsp:sp modelId="{BF3CE72C-FE35-D842-9330-8F139E0B1593}">
      <dsp:nvSpPr>
        <dsp:cNvPr id="0" name=""/>
        <dsp:cNvSpPr/>
      </dsp:nvSpPr>
      <dsp:spPr>
        <a:xfrm rot="5400000">
          <a:off x="4691114" y="4662068"/>
          <a:ext cx="1027984" cy="14305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2540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17CE9-58AA-1E43-A8BB-458B56A87DBE}">
      <dsp:nvSpPr>
        <dsp:cNvPr id="0" name=""/>
        <dsp:cNvSpPr/>
      </dsp:nvSpPr>
      <dsp:spPr>
        <a:xfrm>
          <a:off x="3117928" y="2625390"/>
          <a:ext cx="2924708" cy="204720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개발 협업프로세스</a:t>
          </a:r>
        </a:p>
      </dsp:txBody>
      <dsp:txXfrm>
        <a:off x="3217882" y="2725344"/>
        <a:ext cx="2724800" cy="1847293"/>
      </dsp:txXfrm>
    </dsp:sp>
    <dsp:sp modelId="{750FBA32-6C48-FF40-9E1B-EA465902964B}">
      <dsp:nvSpPr>
        <dsp:cNvPr id="0" name=""/>
        <dsp:cNvSpPr/>
      </dsp:nvSpPr>
      <dsp:spPr>
        <a:xfrm>
          <a:off x="6269231" y="2631126"/>
          <a:ext cx="2127154" cy="1654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100" kern="1200" dirty="0"/>
            <a:t> </a:t>
          </a:r>
          <a:r>
            <a:rPr lang="en-US" altLang="ko-KR" sz="2100" kern="1200" dirty="0"/>
            <a:t>GIT?</a:t>
          </a:r>
          <a:endParaRPr lang="ko-KR" altLang="en-US" sz="2100" kern="1200" dirty="0"/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100" kern="1200" dirty="0"/>
            <a:t> </a:t>
          </a:r>
          <a:r>
            <a:rPr lang="ko-KR" altLang="en-US" sz="2100" kern="1200" dirty="0"/>
            <a:t>주석</a:t>
          </a:r>
          <a:r>
            <a:rPr lang="en-US" altLang="ko-KR" sz="2100" kern="1200" dirty="0"/>
            <a:t>?</a:t>
          </a:r>
          <a:endParaRPr lang="ko-KR" altLang="en-US" sz="2100" kern="1200" dirty="0"/>
        </a:p>
        <a:p>
          <a:pPr marL="228600" lvl="1" indent="-228600" algn="l" defTabSz="933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100" kern="1200" dirty="0">
              <a:solidFill>
                <a:srgbClr val="FF0000"/>
              </a:solidFill>
            </a:rPr>
            <a:t>개발 주기</a:t>
          </a:r>
        </a:p>
      </dsp:txBody>
      <dsp:txXfrm>
        <a:off x="6269231" y="2631126"/>
        <a:ext cx="2127154" cy="1654638"/>
      </dsp:txXfrm>
    </dsp:sp>
    <dsp:sp modelId="{B85F4943-0264-664A-A9A4-FC303F8C4F2B}">
      <dsp:nvSpPr>
        <dsp:cNvPr id="0" name=""/>
        <dsp:cNvSpPr/>
      </dsp:nvSpPr>
      <dsp:spPr>
        <a:xfrm>
          <a:off x="6432898" y="4601194"/>
          <a:ext cx="2924708" cy="129014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발표 준비 기간</a:t>
          </a:r>
        </a:p>
      </dsp:txBody>
      <dsp:txXfrm>
        <a:off x="6495889" y="4664185"/>
        <a:ext cx="2798726" cy="116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C622-9B58-3F41-BC1E-17B7AB4B8B78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7A2C1-66D8-8D44-9304-0F1D390DA33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956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7A2C1-66D8-8D44-9304-0F1D390DA33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291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홈페이지 소개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7A2C1-66D8-8D44-9304-0F1D390DA333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220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피드</a:t>
            </a:r>
            <a:r>
              <a:rPr kumimoji="1" lang="ko-KR" altLang="en-US" dirty="0"/>
              <a:t>백 버튼을 누르면 피드백 페이지로 넘어가게 만들자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7A2C1-66D8-8D44-9304-0F1D390DA33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169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7A2C1-66D8-8D44-9304-0F1D390DA333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067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92CE8-D35B-1C49-B678-83BFC842D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D93BF-D9C7-5B4C-A6AB-0717BE73B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BE3D6-8B8D-CA40-A624-BF5B444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7DA-7B43-1F41-8A60-1DC2D1FFFC72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B6858-6804-EF46-B3AE-1FAEAB9C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77062-53D0-FD40-8719-CEED903B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C45-05B4-5646-8DF4-D340D1372A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136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F62D8-C2CD-B74B-B207-81532A22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BCC35F-8D44-F644-A046-CB35A76C9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15AF7-5B83-5249-AA07-786AB0CD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7DA-7B43-1F41-8A60-1DC2D1FFFC72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5FBFE-08E0-F84F-A553-69005106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8CCC8-1641-F945-B918-444A3009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C45-05B4-5646-8DF4-D340D1372A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59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CB9784-7B19-974D-9DC8-10DF9E8E0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4FBF20-4614-0041-B799-DF8AEF363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23950-5E65-1944-9768-D49D0AE9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7DA-7B43-1F41-8A60-1DC2D1FFFC72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561D7-3C88-954D-9609-8C07DB4E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62978-333B-8744-9CF9-55032162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C45-05B4-5646-8DF4-D340D1372A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485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99C70-4245-6742-BA33-71673B4D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63D6C-D11E-204A-AB33-C049CE19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CDD88-8544-CB40-A26C-50E2AE5A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7DA-7B43-1F41-8A60-1DC2D1FFFC72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880DA-BE42-D546-A771-DFAC63E6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F6373-9AF3-5848-97CD-267BD320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C45-05B4-5646-8DF4-D340D1372A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117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36A2A-E09F-AD42-A10F-A1F3C60D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FB965-2AC9-9149-AF31-D3B42BEBE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6A072-99A6-DD4A-ABC1-A32A5D3F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7DA-7B43-1F41-8A60-1DC2D1FFFC72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4FC87-F639-B444-AE2D-F2986C7C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9BB08-3D21-FE4B-9F3F-A93EDE9D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C45-05B4-5646-8DF4-D340D1372A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549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0F7B2-51FF-B64C-8277-510D6965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A8C9D-9C0E-9540-9F09-2D55FA424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18624B-A227-9344-8759-26967A22A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D21672-A300-D846-A918-4ED09AE6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7DA-7B43-1F41-8A60-1DC2D1FFFC72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4CF24-8990-4749-81FE-958E948D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7ADC41-42FF-6346-BBCC-6D00BB9B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C45-05B4-5646-8DF4-D340D1372A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847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2F851-0504-F640-8DD7-8CE533F2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533E9-FEF1-984D-8358-7C49E6C5E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6B46A3-C611-B443-BD52-8C177AD8B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0639D0-07DA-7E40-86C3-02D1E1BB4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62ACD9-E785-EC47-A4C5-269794C6F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F451B3-6A95-304A-AAFF-98DFFA20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7DA-7B43-1F41-8A60-1DC2D1FFFC72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7E721F-BFD0-334C-9FDD-FBFC4CC7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5F9034-253E-9D4A-BAC3-F295948D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C45-05B4-5646-8DF4-D340D1372A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780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C6DC-3C19-0B46-9314-0BEA6ED8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297215-E625-9B46-A113-1CE3EF40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7DA-7B43-1F41-8A60-1DC2D1FFFC72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CF77-1F2B-DE48-85AA-EB98C79F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6EC607-7F4F-584D-A91F-19E12B4C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C45-05B4-5646-8DF4-D340D1372A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709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3A6A1F-7218-2242-A1D7-3A2A163D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7DA-7B43-1F41-8A60-1DC2D1FFFC72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C2EC26-85D6-7949-B0DA-405D9416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ABC5C2-B759-5444-8E8F-FD68BE87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C45-05B4-5646-8DF4-D340D1372A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638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93C92-F75E-9046-9303-E813F615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68B5D-4650-DF40-851B-16C6B8E7F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BF9BC-724B-3946-870B-1C011DD42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35866-778A-E84A-91F4-14019BA8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7DA-7B43-1F41-8A60-1DC2D1FFFC72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EF4C2C-17E5-E845-821E-5FBB1849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9AF3A-1ED6-8F42-ACDF-759AAC3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C45-05B4-5646-8DF4-D340D1372A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392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81984-96D3-4E4A-93D6-C337E181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4A354F-09F2-B54C-A7CD-2CD60F8A4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14458-42B6-B14C-B0A1-E8B693620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ED1EF-153B-E64B-9F27-9ECC5375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C77DA-7B43-1F41-8A60-1DC2D1FFFC72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0394C9-F85C-1E48-8440-E58AE712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A9D3E-2EAC-A34E-9131-07E2BE86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67C45-05B4-5646-8DF4-D340D1372A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531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7D7136-EF94-BB4F-B009-4D36A71D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83841-D19D-3C40-9A95-7021839F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44852-678D-9046-870A-9478C9E32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C77DA-7B43-1F41-8A60-1DC2D1FFFC72}" type="datetimeFigureOut">
              <a:rPr kumimoji="1" lang="ko-Kore-KR" altLang="en-US" smtClean="0"/>
              <a:t>2020. 11. 22.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F7EF2-695E-3A4A-B59A-00652550E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6DB01-B5BE-0A44-9A78-855F0EA92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67C45-05B4-5646-8DF4-D340D1372A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212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74477-AA65-0C49-BA5E-65DB36C7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오작교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프로잭트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09D01B-E048-EA4C-B273-22885099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791"/>
            <a:ext cx="10515600" cy="4351338"/>
          </a:xfrm>
        </p:spPr>
        <p:txBody>
          <a:bodyPr/>
          <a:lstStyle/>
          <a:p>
            <a:r>
              <a:rPr kumimoji="1" lang="ko-Kore-KR" altLang="en-US" dirty="0"/>
              <a:t>개발자와</a:t>
            </a:r>
            <a:r>
              <a:rPr kumimoji="1" lang="ko-KR" altLang="en-US" dirty="0"/>
              <a:t> 테스터를 연결 시켜주기 위한 목표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784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7BD1B-102A-864F-BE15-B4305721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주석</a:t>
            </a:r>
            <a:r>
              <a:rPr kumimoji="1" lang="ko-KR" altLang="en-US" dirty="0"/>
              <a:t>  * 이 코드는 왜 </a:t>
            </a:r>
            <a:r>
              <a:rPr kumimoji="1" lang="ko-KR" altLang="en-US" dirty="0" err="1"/>
              <a:t>썻지</a:t>
            </a:r>
            <a:r>
              <a:rPr kumimoji="1" lang="en-US" altLang="ko-KR" dirty="0"/>
              <a:t>?</a:t>
            </a:r>
            <a:r>
              <a:rPr kumimoji="1" lang="ko-KR" altLang="en-US" dirty="0"/>
              <a:t> 이해하기 쉽게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DBDBB-E9D0-DB44-947A-41CFE58A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ore-KR" altLang="en-US" dirty="0"/>
              <a:t>요청사항</a:t>
            </a: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 첫 번째 줄에 </a:t>
            </a:r>
            <a:r>
              <a:rPr kumimoji="1" lang="ko-KR" altLang="en-US" dirty="0" err="1"/>
              <a:t>자기소속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코드의 논리와 기능 요약 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dirty="0"/>
              <a:t>2</a:t>
            </a:r>
            <a:r>
              <a:rPr kumimoji="1" lang="en-US" altLang="ko-Kore-KR" dirty="0"/>
              <a:t>.</a:t>
            </a:r>
            <a:r>
              <a:rPr kumimoji="1" lang="ko-KR" altLang="en-US" dirty="0"/>
              <a:t>  자기 판단에 따라서  주석 집어넣기</a:t>
            </a:r>
            <a:r>
              <a:rPr kumimoji="1" lang="ko-Kore-KR" altLang="en-US" dirty="0"/>
              <a:t> 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3</a:t>
            </a:r>
            <a:r>
              <a:rPr kumimoji="1" lang="en-US" altLang="ko-KR" dirty="0"/>
              <a:t>.</a:t>
            </a:r>
            <a:r>
              <a:rPr kumimoji="1" lang="ko-KR" altLang="en-US" dirty="0"/>
              <a:t> 무엇보다 다른 사람이 보기 좋게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몇번째</a:t>
            </a:r>
            <a:r>
              <a:rPr kumimoji="1" lang="ko-KR" altLang="en-US" dirty="0"/>
              <a:t> 줄에 끝나는지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어디로 가는지</a:t>
            </a:r>
            <a:r>
              <a:rPr kumimoji="1" lang="en-US" altLang="ko-KR" dirty="0"/>
              <a:t>?</a:t>
            </a:r>
            <a:r>
              <a:rPr kumimoji="1" lang="ko-KR" altLang="en-US" dirty="0"/>
              <a:t> 구체적이면 좋음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0226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BABEAF09-F9D8-044D-9D69-AC9AD82FC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217979"/>
              </p:ext>
            </p:extLst>
          </p:nvPr>
        </p:nvGraphicFramePr>
        <p:xfrm>
          <a:off x="1657246" y="719666"/>
          <a:ext cx="9799030" cy="5891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380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55214-7521-9049-975D-C9333C1B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2A11F-C238-A14E-8698-7C51250B1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11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28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29</a:t>
            </a:r>
            <a:r>
              <a:rPr kumimoji="1" lang="ko-KR" altLang="en-US" dirty="0"/>
              <a:t>일 메인</a:t>
            </a:r>
            <a:endParaRPr kumimoji="1" lang="en-US" altLang="ko-KR" dirty="0"/>
          </a:p>
          <a:p>
            <a:r>
              <a:rPr kumimoji="1" lang="en-US" altLang="ko-KR" dirty="0"/>
              <a:t>12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일 메인</a:t>
            </a:r>
            <a:endParaRPr kumimoji="1" lang="en-US" altLang="ko-KR" dirty="0"/>
          </a:p>
          <a:p>
            <a:r>
              <a:rPr kumimoji="1" lang="en-US" altLang="ko-KR" dirty="0"/>
              <a:t>12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8</a:t>
            </a:r>
            <a:r>
              <a:rPr kumimoji="1" lang="ko-KR" altLang="en-US" dirty="0"/>
              <a:t>일 메인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ko-KR" altLang="en-US" dirty="0" err="1"/>
              <a:t>서브메인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번은 미루기 가능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번째 해당 시  강제 소집 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96167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5C596-8297-5447-9780-4504526A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역할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3DCCD-5D23-E14F-A235-76B1207C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ko-Kore-KR" dirty="0"/>
              <a:t>NAV </a:t>
            </a:r>
            <a:r>
              <a:rPr kumimoji="1" lang="ko-Kore-KR" altLang="en-US" dirty="0"/>
              <a:t>기능</a:t>
            </a:r>
            <a:r>
              <a:rPr kumimoji="1" lang="ko-KR" altLang="en-US" dirty="0"/>
              <a:t> </a:t>
            </a:r>
            <a:r>
              <a:rPr kumimoji="1" lang="en-US" altLang="ko-KR" dirty="0"/>
              <a:t>25</a:t>
            </a:r>
            <a:r>
              <a:rPr kumimoji="1" lang="ko-KR" altLang="en-US" dirty="0"/>
              <a:t>일까지 넣고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서브 회의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1. </a:t>
            </a:r>
            <a:r>
              <a:rPr kumimoji="1" lang="ko-Kore-KR" altLang="en-US" dirty="0"/>
              <a:t>메인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랭킹</a:t>
            </a:r>
            <a:r>
              <a:rPr kumimoji="1" lang="ko-KR" altLang="en-US" dirty="0"/>
              <a:t> 페이지</a:t>
            </a:r>
            <a:endParaRPr kumimoji="1" lang="en-US" altLang="ko-Kore-KR" dirty="0"/>
          </a:p>
          <a:p>
            <a:r>
              <a:rPr kumimoji="1" lang="en-US" altLang="ko-Kore-KR" dirty="0"/>
              <a:t>2. </a:t>
            </a:r>
            <a:r>
              <a:rPr kumimoji="1" lang="ko-Kore-KR" altLang="en-US" dirty="0"/>
              <a:t>설명문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피드백 페이지 </a:t>
            </a:r>
            <a:endParaRPr kumimoji="1" lang="en-US" altLang="ko-KR" dirty="0"/>
          </a:p>
          <a:p>
            <a:r>
              <a:rPr kumimoji="1" lang="en-US" altLang="ko-KR" dirty="0"/>
              <a:t>3. </a:t>
            </a:r>
            <a:r>
              <a:rPr kumimoji="1" lang="ko-KR" altLang="en-US" dirty="0"/>
              <a:t>글과  추천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피드백 기능 버튼</a:t>
            </a:r>
            <a:r>
              <a:rPr kumimoji="1" lang="en-US" altLang="ko-KR" dirty="0"/>
              <a:t>  4</a:t>
            </a:r>
            <a:r>
              <a:rPr kumimoji="1" lang="ko-KR" altLang="en-US" dirty="0"/>
              <a:t>개 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깃허브</a:t>
            </a:r>
            <a:r>
              <a:rPr kumimoji="1" lang="ko-KR" altLang="en-US" dirty="0"/>
              <a:t> 페이지</a:t>
            </a:r>
            <a:r>
              <a:rPr kumimoji="1" lang="en-US" altLang="ko-KR" dirty="0"/>
              <a:t> </a:t>
            </a:r>
            <a:r>
              <a:rPr kumimoji="1" lang="ko-KR" altLang="en-US" dirty="0"/>
              <a:t>수요일 서브 회의 </a:t>
            </a:r>
            <a:r>
              <a:rPr kumimoji="1" lang="en-US" altLang="ko-KR" dirty="0"/>
              <a:t>20</a:t>
            </a:r>
            <a:r>
              <a:rPr kumimoji="1" lang="ko-KR" altLang="en-US" dirty="0"/>
              <a:t>시</a:t>
            </a:r>
            <a:endParaRPr kumimoji="1" lang="en-US" altLang="ko-KR" dirty="0"/>
          </a:p>
          <a:p>
            <a:r>
              <a:rPr kumimoji="1" lang="ko-KR" altLang="en-US" dirty="0"/>
              <a:t>까치 가장 중요한 로고</a:t>
            </a:r>
            <a:r>
              <a:rPr kumimoji="1" lang="en-US" altLang="ko-KR" dirty="0"/>
              <a:t>!!!!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아이콘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픽스어베이</a:t>
            </a:r>
            <a:r>
              <a:rPr kumimoji="1" lang="ko-KR" altLang="en-US" dirty="0"/>
              <a:t> 모아오기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만들기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아이디어 정리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099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DD45BA-420E-E94B-BE61-7A2FD0C7875F}"/>
              </a:ext>
            </a:extLst>
          </p:cNvPr>
          <p:cNvSpPr/>
          <p:nvPr/>
        </p:nvSpPr>
        <p:spPr>
          <a:xfrm>
            <a:off x="1175858" y="358260"/>
            <a:ext cx="4534930" cy="63143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F0B81-9916-A241-894E-C0A5F771BE31}"/>
              </a:ext>
            </a:extLst>
          </p:cNvPr>
          <p:cNvSpPr txBox="1"/>
          <p:nvPr/>
        </p:nvSpPr>
        <p:spPr>
          <a:xfrm>
            <a:off x="3618099" y="284206"/>
            <a:ext cx="8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메인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0F88DE-879F-B747-87BC-CB9F306A0A70}"/>
              </a:ext>
            </a:extLst>
          </p:cNvPr>
          <p:cNvSpPr/>
          <p:nvPr/>
        </p:nvSpPr>
        <p:spPr>
          <a:xfrm>
            <a:off x="1161743" y="346336"/>
            <a:ext cx="4534930" cy="6992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01AA710-57D0-A840-BB71-9D70AC2AB961}"/>
              </a:ext>
            </a:extLst>
          </p:cNvPr>
          <p:cNvCxnSpPr>
            <a:cxnSpLocks/>
          </p:cNvCxnSpPr>
          <p:nvPr/>
        </p:nvCxnSpPr>
        <p:spPr>
          <a:xfrm>
            <a:off x="5053701" y="489116"/>
            <a:ext cx="345989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B6088597-9DC3-A74B-9972-82E5AEA3FED6}"/>
              </a:ext>
            </a:extLst>
          </p:cNvPr>
          <p:cNvCxnSpPr>
            <a:cxnSpLocks/>
          </p:cNvCxnSpPr>
          <p:nvPr/>
        </p:nvCxnSpPr>
        <p:spPr>
          <a:xfrm>
            <a:off x="5053701" y="637398"/>
            <a:ext cx="345989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9B649A2-69C4-5642-894F-34310E0921B5}"/>
              </a:ext>
            </a:extLst>
          </p:cNvPr>
          <p:cNvCxnSpPr>
            <a:cxnSpLocks/>
          </p:cNvCxnSpPr>
          <p:nvPr/>
        </p:nvCxnSpPr>
        <p:spPr>
          <a:xfrm>
            <a:off x="5038711" y="804880"/>
            <a:ext cx="345989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C3CB7609-2763-0242-8736-010B832B3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193" y="-137786"/>
            <a:ext cx="3070360" cy="524654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FF9F540-F188-1044-9B8B-DE838D50B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353" y="1242805"/>
            <a:ext cx="3238039" cy="5615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BE3F24-3FB4-7346-802A-B627B3517EA1}"/>
              </a:ext>
            </a:extLst>
          </p:cNvPr>
          <p:cNvSpPr txBox="1"/>
          <p:nvPr/>
        </p:nvSpPr>
        <p:spPr>
          <a:xfrm>
            <a:off x="10484285" y="864296"/>
            <a:ext cx="65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359717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3064C5-DD38-0248-AF55-83ABA16FFDC2}"/>
              </a:ext>
            </a:extLst>
          </p:cNvPr>
          <p:cNvSpPr/>
          <p:nvPr/>
        </p:nvSpPr>
        <p:spPr>
          <a:xfrm>
            <a:off x="209863" y="299803"/>
            <a:ext cx="4128776" cy="625839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9151F4-2109-BD4C-A7D8-3A6528B77F54}"/>
              </a:ext>
            </a:extLst>
          </p:cNvPr>
          <p:cNvSpPr/>
          <p:nvPr/>
        </p:nvSpPr>
        <p:spPr>
          <a:xfrm>
            <a:off x="209863" y="299803"/>
            <a:ext cx="4128776" cy="824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72498173-25A2-0242-ABE8-A5B428C158C9}"/>
              </a:ext>
            </a:extLst>
          </p:cNvPr>
          <p:cNvCxnSpPr>
            <a:cxnSpLocks/>
          </p:cNvCxnSpPr>
          <p:nvPr/>
        </p:nvCxnSpPr>
        <p:spPr>
          <a:xfrm>
            <a:off x="3840115" y="565979"/>
            <a:ext cx="345989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64A34DE1-68A1-1B40-8788-74E6446BE376}"/>
              </a:ext>
            </a:extLst>
          </p:cNvPr>
          <p:cNvCxnSpPr>
            <a:cxnSpLocks/>
          </p:cNvCxnSpPr>
          <p:nvPr/>
        </p:nvCxnSpPr>
        <p:spPr>
          <a:xfrm>
            <a:off x="3840115" y="714261"/>
            <a:ext cx="345989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19F8403-6594-8645-B476-DA9A13DCD26C}"/>
              </a:ext>
            </a:extLst>
          </p:cNvPr>
          <p:cNvCxnSpPr>
            <a:cxnSpLocks/>
          </p:cNvCxnSpPr>
          <p:nvPr/>
        </p:nvCxnSpPr>
        <p:spPr>
          <a:xfrm>
            <a:off x="3825125" y="881743"/>
            <a:ext cx="345989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316ED4A1-A7A5-7F4A-92F3-4A6C73313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9803"/>
            <a:ext cx="4691921" cy="61384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983F12-872E-7C48-BAB4-6130BC2BCE36}"/>
              </a:ext>
            </a:extLst>
          </p:cNvPr>
          <p:cNvSpPr txBox="1"/>
          <p:nvPr/>
        </p:nvSpPr>
        <p:spPr>
          <a:xfrm>
            <a:off x="10853172" y="3813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네비게이션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F5F505-0748-2646-ABAF-E2A90825C966}"/>
              </a:ext>
            </a:extLst>
          </p:cNvPr>
          <p:cNvSpPr/>
          <p:nvPr/>
        </p:nvSpPr>
        <p:spPr>
          <a:xfrm>
            <a:off x="1558977" y="299803"/>
            <a:ext cx="2779662" cy="62583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f\</a:t>
            </a:r>
            <a:endParaRPr kumimoji="1" lang="ko-Kore-KR" altLang="en-US" dirty="0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BFA2AD88-EC72-D145-BC5B-8446CB6B3123}"/>
              </a:ext>
            </a:extLst>
          </p:cNvPr>
          <p:cNvCxnSpPr>
            <a:cxnSpLocks/>
          </p:cNvCxnSpPr>
          <p:nvPr/>
        </p:nvCxnSpPr>
        <p:spPr>
          <a:xfrm>
            <a:off x="1558977" y="1124262"/>
            <a:ext cx="277966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416AE4C2-C278-744E-BDE2-15D67998382B}"/>
              </a:ext>
            </a:extLst>
          </p:cNvPr>
          <p:cNvCxnSpPr/>
          <p:nvPr/>
        </p:nvCxnSpPr>
        <p:spPr>
          <a:xfrm>
            <a:off x="1558977" y="1693889"/>
            <a:ext cx="277966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ACB98742-E575-4245-95A5-5A6B79C143F6}"/>
              </a:ext>
            </a:extLst>
          </p:cNvPr>
          <p:cNvCxnSpPr/>
          <p:nvPr/>
        </p:nvCxnSpPr>
        <p:spPr>
          <a:xfrm>
            <a:off x="1558977" y="2312275"/>
            <a:ext cx="277966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D6CF0344-CA28-FF44-AD09-061E5D6089DB}"/>
              </a:ext>
            </a:extLst>
          </p:cNvPr>
          <p:cNvCxnSpPr>
            <a:cxnSpLocks/>
          </p:cNvCxnSpPr>
          <p:nvPr/>
        </p:nvCxnSpPr>
        <p:spPr>
          <a:xfrm>
            <a:off x="1558977" y="2924505"/>
            <a:ext cx="277966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6762003-9EAB-2943-9D9B-7320314C59EC}"/>
              </a:ext>
            </a:extLst>
          </p:cNvPr>
          <p:cNvCxnSpPr/>
          <p:nvPr/>
        </p:nvCxnSpPr>
        <p:spPr>
          <a:xfrm>
            <a:off x="1558977" y="3563009"/>
            <a:ext cx="277966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A522EA-42FA-294D-8B8F-47CD12C2A446}"/>
              </a:ext>
            </a:extLst>
          </p:cNvPr>
          <p:cNvSpPr txBox="1"/>
          <p:nvPr/>
        </p:nvSpPr>
        <p:spPr>
          <a:xfrm>
            <a:off x="1744717" y="4393324"/>
            <a:ext cx="1114097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Sign in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C4E6A8-BED4-0747-BC37-886912A2FBB0}"/>
              </a:ext>
            </a:extLst>
          </p:cNvPr>
          <p:cNvSpPr txBox="1"/>
          <p:nvPr/>
        </p:nvSpPr>
        <p:spPr>
          <a:xfrm>
            <a:off x="3026339" y="4393324"/>
            <a:ext cx="114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Sign up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891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94A74ED-4076-054A-A3E3-DAB689BAD13D}"/>
              </a:ext>
            </a:extLst>
          </p:cNvPr>
          <p:cNvSpPr/>
          <p:nvPr/>
        </p:nvSpPr>
        <p:spPr>
          <a:xfrm>
            <a:off x="304061" y="222421"/>
            <a:ext cx="4163008" cy="64131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C5F87A-0B69-CB4B-9B26-51C608E22467}"/>
              </a:ext>
            </a:extLst>
          </p:cNvPr>
          <p:cNvSpPr/>
          <p:nvPr/>
        </p:nvSpPr>
        <p:spPr>
          <a:xfrm>
            <a:off x="313138" y="222421"/>
            <a:ext cx="4153931" cy="693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0F92BC2-7BAA-564E-9E8F-08BBDB175732}"/>
              </a:ext>
            </a:extLst>
          </p:cNvPr>
          <p:cNvCxnSpPr>
            <a:cxnSpLocks/>
          </p:cNvCxnSpPr>
          <p:nvPr/>
        </p:nvCxnSpPr>
        <p:spPr>
          <a:xfrm>
            <a:off x="4031140" y="457603"/>
            <a:ext cx="345989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FDE01676-9877-314C-9B62-A0695786D0CB}"/>
              </a:ext>
            </a:extLst>
          </p:cNvPr>
          <p:cNvCxnSpPr>
            <a:cxnSpLocks/>
          </p:cNvCxnSpPr>
          <p:nvPr/>
        </p:nvCxnSpPr>
        <p:spPr>
          <a:xfrm>
            <a:off x="4031140" y="605885"/>
            <a:ext cx="345989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2A8B741-B3B3-3947-958E-09A1A22E50E7}"/>
              </a:ext>
            </a:extLst>
          </p:cNvPr>
          <p:cNvCxnSpPr>
            <a:cxnSpLocks/>
          </p:cNvCxnSpPr>
          <p:nvPr/>
        </p:nvCxnSpPr>
        <p:spPr>
          <a:xfrm>
            <a:off x="4016150" y="773367"/>
            <a:ext cx="345989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90F3EC22-7B2C-E54B-B1FE-16BF456F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976" y="0"/>
            <a:ext cx="3310194" cy="66355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0C83AC-CFE9-654C-BD63-28F43E4F8056}"/>
              </a:ext>
            </a:extLst>
          </p:cNvPr>
          <p:cNvSpPr txBox="1"/>
          <p:nvPr/>
        </p:nvSpPr>
        <p:spPr>
          <a:xfrm>
            <a:off x="8943584" y="457603"/>
            <a:ext cx="310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글</a:t>
            </a:r>
            <a:r>
              <a:rPr kumimoji="1" lang="ko-KR" altLang="en-US" dirty="0"/>
              <a:t> 쓰기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피드백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추천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6815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AC00DB-69C4-084F-A226-48BAAD4CAB38}"/>
              </a:ext>
            </a:extLst>
          </p:cNvPr>
          <p:cNvSpPr/>
          <p:nvPr/>
        </p:nvSpPr>
        <p:spPr>
          <a:xfrm>
            <a:off x="283158" y="160638"/>
            <a:ext cx="4528685" cy="64131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1E34F-06D2-D04D-BB72-CA41DE75BC9A}"/>
              </a:ext>
            </a:extLst>
          </p:cNvPr>
          <p:cNvSpPr txBox="1"/>
          <p:nvPr/>
        </p:nvSpPr>
        <p:spPr>
          <a:xfrm>
            <a:off x="10386923" y="273671"/>
            <a:ext cx="217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서브</a:t>
            </a:r>
            <a:r>
              <a:rPr kumimoji="1" lang="en-US" altLang="ko-Kore-KR" dirty="0"/>
              <a:t>(</a:t>
            </a:r>
            <a:r>
              <a:rPr kumimoji="1" lang="ko-KR" altLang="en-US" dirty="0"/>
              <a:t>랭킹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0926FC-C0C8-A240-BEF6-42B59250B0F0}"/>
              </a:ext>
            </a:extLst>
          </p:cNvPr>
          <p:cNvSpPr/>
          <p:nvPr/>
        </p:nvSpPr>
        <p:spPr>
          <a:xfrm>
            <a:off x="283158" y="160638"/>
            <a:ext cx="4528685" cy="6938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4DE559A2-6C9F-9C45-8F63-EB5758A6BD2E}"/>
              </a:ext>
            </a:extLst>
          </p:cNvPr>
          <p:cNvCxnSpPr>
            <a:cxnSpLocks/>
          </p:cNvCxnSpPr>
          <p:nvPr/>
        </p:nvCxnSpPr>
        <p:spPr>
          <a:xfrm>
            <a:off x="4304810" y="273671"/>
            <a:ext cx="345989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2B3D807-CB7B-BE41-B687-C7D66A2EC32B}"/>
              </a:ext>
            </a:extLst>
          </p:cNvPr>
          <p:cNvCxnSpPr>
            <a:cxnSpLocks/>
          </p:cNvCxnSpPr>
          <p:nvPr/>
        </p:nvCxnSpPr>
        <p:spPr>
          <a:xfrm>
            <a:off x="4304810" y="421953"/>
            <a:ext cx="345989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6E8867AC-8B66-C943-BE06-96A351C36BCC}"/>
              </a:ext>
            </a:extLst>
          </p:cNvPr>
          <p:cNvCxnSpPr>
            <a:cxnSpLocks/>
          </p:cNvCxnSpPr>
          <p:nvPr/>
        </p:nvCxnSpPr>
        <p:spPr>
          <a:xfrm>
            <a:off x="4289820" y="589435"/>
            <a:ext cx="345989" cy="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88E8C27B-5EC7-4846-B6B3-2FAA0E3E4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465" y="160638"/>
            <a:ext cx="4284355" cy="620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9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57479-03A5-0C47-9D11-FEDB469E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68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ko-Kore-KR" altLang="en-US" dirty="0"/>
              <a:t>홈페이지</a:t>
            </a:r>
            <a:r>
              <a:rPr kumimoji="1" lang="ko-KR" altLang="en-US" dirty="0"/>
              <a:t> 플랫폼 소개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아직 구체적인 디자인을 정하지 않았습니다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2259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205</Words>
  <Application>Microsoft Macintosh PowerPoint</Application>
  <PresentationFormat>와이드스크린</PresentationFormat>
  <Paragraphs>51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오작교 프로잭트</vt:lpstr>
      <vt:lpstr>PowerPoint 프레젠테이션</vt:lpstr>
      <vt:lpstr>일정</vt:lpstr>
      <vt:lpstr>역할 </vt:lpstr>
      <vt:lpstr>PowerPoint 프레젠테이션</vt:lpstr>
      <vt:lpstr>PowerPoint 프레젠테이션</vt:lpstr>
      <vt:lpstr>PowerPoint 프레젠테이션</vt:lpstr>
      <vt:lpstr>PowerPoint 프레젠테이션</vt:lpstr>
      <vt:lpstr>홈페이지 플랫폼 소개  아직 구체적인 디자인을 정하지 않았습니다.</vt:lpstr>
      <vt:lpstr>주석  * 이 코드는 왜 썻지? 이해하기 쉽게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한지웅</dc:creator>
  <cp:lastModifiedBy>한지웅</cp:lastModifiedBy>
  <cp:revision>17</cp:revision>
  <dcterms:created xsi:type="dcterms:W3CDTF">2020-11-21T08:21:08Z</dcterms:created>
  <dcterms:modified xsi:type="dcterms:W3CDTF">2020-11-21T15:17:51Z</dcterms:modified>
</cp:coreProperties>
</file>