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DEF0-454E-4E5D-9F74-EF879CA1A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F0F3F-4454-46A8-837B-8CA574AB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A309F-A429-4C41-8FE2-56DB38D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C32C5-7232-45CF-8FE9-28BF361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1EA2F-854C-4A0F-80CA-30C494A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9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F6A1C-BD8A-4331-9A51-3E6EDF8C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9FC45-25A1-4C77-B55F-AB71C6601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07D9A-90FD-40D0-A6ED-03C082E0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9F5E-A103-4D8B-8F43-4358F3F4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029D0-71B8-4AE8-BCFF-B8DBD34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85B8CE-C9DC-4C1D-BAA6-DB2731CC9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13193E-786E-42CF-AFDD-823F1752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08B4-BF77-465C-A9DB-C1A66106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C7CDD-3E73-4F54-98D3-297AC82B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F3159-71CA-460E-875E-C983C65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C055-8592-4705-99A6-68F22E57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0A7E-CD30-4BC2-9A83-51ED3D96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E2FE7-7218-4553-885E-51ED4982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4FC8B-813E-44A0-822B-1056FACD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F388C-3C8D-4B1A-A480-FC6C4F3C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F0D1-17B3-4EA8-B0BC-810BC2DC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C4D22-9B60-4DED-92B1-2AB7B82E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930F8-5610-481E-AB65-92B9E512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5C4D-FA8C-45C2-8067-EB8CDC2B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B84CC-7782-430F-9460-892802CE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ED5F4-7CF6-4E32-B33D-32ADA2C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4E144-7287-4B5B-8783-52BD5D4D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03332-2F60-4CAA-AEB5-6B0A504E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7DC55-5337-494B-B4E2-1CB56342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ED5D3-B8C0-4A4D-A18D-607FF93D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74045-E7E5-4224-B2A2-EC904C1D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1DC67-7BA6-4314-BD1A-5E75396E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7F86E-C7FC-4A33-9F93-D6960530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7E934-B1D9-4B97-95D3-7B604798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828C0-DB75-4E5B-86C7-CB6F9FE5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E814B-4AB2-4FF7-999B-19539744B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5DDE3A-1ECF-4CC8-B5A3-77E949A3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989E6E-38E0-45F4-A40B-F4831569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0212A6-7FCF-42F4-9AB4-7FE03E9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F2C6C-0033-41C6-9375-6BB4C58D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278BB-EB6F-49F9-B818-917C9B8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9338F-BC9A-453A-B88D-B32173B4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C122E-31CA-4495-A112-B5E90765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49966B-6EBB-42F9-BCDA-C1375C2B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0FFF45-2730-437B-89BD-560D985F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10148-13B3-4170-907D-B95EDD0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1994-A3AA-4D49-AF23-E73CDA05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63972-F87B-4915-ACD2-72434F71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BC891-DAE7-431E-8033-8814514F4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0879-E37B-4124-903D-5DF55ADC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67932-6C9F-4F33-82FA-5EF9A016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A0FD7-BE71-4D54-9A5B-4084D56E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1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0A1FC-9939-475D-BDE1-394612F0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53708F-C706-405A-B89E-73509B3E4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FDB22-671C-4428-9951-6B60B3C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E0F8A-866C-453E-B025-B0A561B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1C680-2562-4E13-B3E5-68AD4799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8544C-E632-410C-A599-DDA4885E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9EEB0-DB2A-4C4D-A1C7-CAEA8A86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24318-7AD5-4245-A7C8-BA9E2A10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A6BB6-A5B3-4F14-A758-349A3B86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74FF-3F34-4509-A322-F22BD851D10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B5C73-A620-44FE-B102-AD2372910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5191E-1AE7-472C-8F02-6E0BEFB45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1AF0-3ED3-4D90-9490-58C21CA89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575D0-DE91-428B-A578-4F4F003E7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EA28A-9260-421D-90BA-6077578FA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7830D-9A3E-449D-B641-C43AFBE4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11276</dc:creator>
  <cp:lastModifiedBy>11276</cp:lastModifiedBy>
  <cp:revision>2</cp:revision>
  <dcterms:created xsi:type="dcterms:W3CDTF">2021-03-25T02:56:34Z</dcterms:created>
  <dcterms:modified xsi:type="dcterms:W3CDTF">2021-03-25T09:13:09Z</dcterms:modified>
</cp:coreProperties>
</file>