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8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115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06F31-0574-4BC8-83AE-05A6B2ECF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436F4E-96D6-44F8-AE81-79969DF7D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17EDC8-6894-456F-A81F-ED03025E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B406-EA96-4F16-82DE-22790FF25E3E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CB56B4-073F-492E-A247-772E2015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35C4A3-51E5-42A3-B0BA-5E4C0FCC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AEE4-5920-4290-B2A1-F56A9D8C24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65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A5BE5-384A-48E2-9DF6-56696C9B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8F03D5-2694-460A-827F-46E605398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612D16-11AF-43E0-B4EA-2B242AE1F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B406-EA96-4F16-82DE-22790FF25E3E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D8184E-B59A-4E14-BAC4-2B01F4A0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435F3A-4017-40F7-B1E0-1169225F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AEE4-5920-4290-B2A1-F56A9D8C24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63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B2CE085-308C-49BE-8363-4CD651A81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B64F41-A45D-4998-88F8-58BEB9EE1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25E2D4-6AFC-4170-A580-94BFBB3E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B406-EA96-4F16-82DE-22790FF25E3E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63E21F-E6A5-454B-A982-24DD7953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867582-D583-45F3-AEF7-433856A4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AEE4-5920-4290-B2A1-F56A9D8C24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45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F26B3-4672-46E1-83C6-72F19D4A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84F3F6-3FD4-423D-8C39-9E3ACD8A3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AB7CDC-5606-4702-B7C5-08AF8BAA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B406-EA96-4F16-82DE-22790FF25E3E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9F4CAD-643E-4BEF-9E17-7EA08383C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FD862C-EADD-4C33-B7F3-B496C3D6E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AEE4-5920-4290-B2A1-F56A9D8C24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05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A1B4F-C491-4C84-A8DE-33575AC3E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142A1A-95FA-457A-AEA0-6E0AA3441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10C2CA-EEBD-4483-B1C4-06793FE6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B406-EA96-4F16-82DE-22790FF25E3E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DA6F35-5F81-47AB-88CB-48BACDE5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F47E16-A31A-4B1F-B791-B3CF863AD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AEE4-5920-4290-B2A1-F56A9D8C24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98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CA21ED-64E5-445D-AA57-19F8FF7F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213F3-94BA-4018-A5A3-6EEE7CD10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E3D9A7-5F73-4C44-A586-F79887A28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B1DD9D-623F-457F-A562-16C084D7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B406-EA96-4F16-82DE-22790FF25E3E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2BF6F11-307D-4415-96F9-049AC25D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C9D1FA-872E-4DBA-9ADD-7695DE56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AEE4-5920-4290-B2A1-F56A9D8C24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907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0F02AC-6EC8-4137-85F0-C412DF9DF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ACA8D7-5E2C-4FA1-9650-C24FF328A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D9C822-E891-43FC-8452-2732AEA82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16531C-1A20-4D48-B7F4-448232439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AC101C8-E51B-4EC2-B494-BFB91B154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7DE85F-516A-4970-9217-F705B72A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B406-EA96-4F16-82DE-22790FF25E3E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E08162-268A-474B-81B5-99160FE9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B39156B-6FED-4EA5-9FE7-FABE6D7D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AEE4-5920-4290-B2A1-F56A9D8C24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39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1233F-286C-411F-B79D-B68CC89A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025576-74E7-4E13-A736-1067EEE4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B406-EA96-4F16-82DE-22790FF25E3E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03ED8B-925A-4C81-B4F3-CE24236C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2B851C-1085-4C7A-BB4D-3BA879E9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AEE4-5920-4290-B2A1-F56A9D8C24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226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29509F2-0014-4E59-973F-32B88853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B406-EA96-4F16-82DE-22790FF25E3E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6098B49-645B-419D-8D6C-045DC172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4B43A3-15F0-4B2F-A4B3-00D08C55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AEE4-5920-4290-B2A1-F56A9D8C24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67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33144-9A80-439F-B6BF-DF95A57A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A68A02-85A3-4071-AC69-483ED106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95B44E-B2CA-428A-B91E-2D56DE9D5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CA4707-9455-4A96-B55D-BCE04D4E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B406-EA96-4F16-82DE-22790FF25E3E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005FAA8-A626-4ACE-8FD9-7E0461FC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7D134D-9A6A-46ED-9C4F-A898B29F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AEE4-5920-4290-B2A1-F56A9D8C24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76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1EE74-7694-48B4-9E4D-77510332C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2EC3E0-8302-4109-9AFA-3B43D8BC2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E82EAE-2CFC-4454-B92F-6C76A204F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C65B64-0A26-4322-8851-5073754DD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B406-EA96-4F16-82DE-22790FF25E3E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32A657-ED39-457D-B1AE-7DDFD7F0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3CDB45-AACB-4B8E-9E69-FF41B75F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3AEE4-5920-4290-B2A1-F56A9D8C24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3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6D64E45-FE59-4A0F-860E-0DDE6CE4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9482A2-30F4-457D-A013-9795CC3BF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E5BDDD-07D3-4F38-A6A2-8C624C39D7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FB406-EA96-4F16-82DE-22790FF25E3E}" type="datetimeFigureOut">
              <a:rPr lang="fr-FR" smtClean="0"/>
              <a:t>26/04/2025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645E65-5FBA-4F50-B2F2-679C4DF3A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1FB49C-33EF-4371-AE49-859C3B51F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3AEE4-5920-4290-B2A1-F56A9D8C24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9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30326D7-0109-49F9-9AA1-5B5154208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85" b="90931" l="8396" r="97166">
                        <a14:foregroundMark x1="87594" y1="46761" x2="92406" y2="47585"/>
                        <a14:foregroundMark x1="92406" y1="47585" x2="96364" y2="46172"/>
                        <a14:foregroundMark x1="96364" y1="46172" x2="95401" y2="36749"/>
                        <a14:foregroundMark x1="95401" y1="36749" x2="91711" y2="33333"/>
                        <a14:foregroundMark x1="91711" y1="33333" x2="88021" y2="37574"/>
                        <a14:foregroundMark x1="88021" y1="37574" x2="87219" y2="47114"/>
                        <a14:foregroundMark x1="87219" y1="47114" x2="87647" y2="55713"/>
                        <a14:foregroundMark x1="87647" y1="55713" x2="91123" y2="61013"/>
                        <a14:foregroundMark x1="91123" y1="61013" x2="95241" y2="61602"/>
                        <a14:foregroundMark x1="95241" y1="61602" x2="97166" y2="59128"/>
                        <a14:foregroundMark x1="64278" y1="33333" x2="56257" y2="33333"/>
                        <a14:foregroundMark x1="56257" y1="33333" x2="57647" y2="60188"/>
                        <a14:foregroundMark x1="57647" y1="60188" x2="57112" y2="51001"/>
                        <a14:foregroundMark x1="57112" y1="51001" x2="60535" y2="46172"/>
                        <a14:foregroundMark x1="60535" y1="46172" x2="63690" y2="46172"/>
                        <a14:foregroundMark x1="29840" y1="1649" x2="25615" y2="3769"/>
                        <a14:foregroundMark x1="25615" y1="3769" x2="22406" y2="8598"/>
                        <a14:foregroundMark x1="22406" y1="8598" x2="21176" y2="16961"/>
                        <a14:foregroundMark x1="21176" y1="16961" x2="22834" y2="25442"/>
                        <a14:foregroundMark x1="22834" y1="25442" x2="26845" y2="26620"/>
                        <a14:foregroundMark x1="26845" y1="26620" x2="28503" y2="17786"/>
                        <a14:foregroundMark x1="28503" y1="17786" x2="27807" y2="8716"/>
                        <a14:foregroundMark x1="27807" y1="8716" x2="28663" y2="2120"/>
                        <a14:foregroundMark x1="21016" y1="41932" x2="17326" y2="37927"/>
                        <a14:foregroundMark x1="17326" y1="37927" x2="13422" y2="37338"/>
                        <a14:foregroundMark x1="13422" y1="37338" x2="11230" y2="29682"/>
                        <a14:foregroundMark x1="11230" y1="29682" x2="8449" y2="36042"/>
                        <a14:foregroundMark x1="8449" y1="36042" x2="10374" y2="43698"/>
                        <a14:foregroundMark x1="10374" y1="43698" x2="14278" y2="46525"/>
                        <a14:foregroundMark x1="14278" y1="46525" x2="18235" y2="46525"/>
                        <a14:foregroundMark x1="18235" y1="46525" x2="21337" y2="41578"/>
                        <a14:foregroundMark x1="32032" y1="38869" x2="35561" y2="33804"/>
                        <a14:foregroundMark x1="35561" y1="33804" x2="39893" y2="30860"/>
                        <a14:foregroundMark x1="39893" y1="30860" x2="43850" y2="32038"/>
                        <a14:foregroundMark x1="43850" y1="32038" x2="46417" y2="39105"/>
                        <a14:foregroundMark x1="46417" y1="39105" x2="43102" y2="44876"/>
                        <a14:foregroundMark x1="43102" y1="44876" x2="39679" y2="40518"/>
                        <a14:foregroundMark x1="39679" y1="40518" x2="32995" y2="38516"/>
                        <a14:foregroundMark x1="30642" y1="57244" x2="34759" y2="57244"/>
                        <a14:foregroundMark x1="34759" y1="57244" x2="41390" y2="68316"/>
                        <a14:foregroundMark x1="41390" y1="68316" x2="42513" y2="76796"/>
                        <a14:foregroundMark x1="42513" y1="76796" x2="38503" y2="78799"/>
                        <a14:foregroundMark x1="38503" y1="78799" x2="35401" y2="73027"/>
                        <a14:foregroundMark x1="35401" y1="73027" x2="34064" y2="64664"/>
                        <a14:foregroundMark x1="34064" y1="64664" x2="31497" y2="57951"/>
                        <a14:foregroundMark x1="31497" y1="57951" x2="30214" y2="57362"/>
                        <a14:foregroundMark x1="23369" y1="57715" x2="17166" y2="70318"/>
                        <a14:foregroundMark x1="17166" y1="70318" x2="13048" y2="70200"/>
                        <a14:foregroundMark x1="13048" y1="70200" x2="14278" y2="78799"/>
                        <a14:foregroundMark x1="14278" y1="78799" x2="18449" y2="79741"/>
                        <a14:foregroundMark x1="18449" y1="79741" x2="21925" y2="75265"/>
                        <a14:foregroundMark x1="21925" y1="75265" x2="23583" y2="57715"/>
                        <a14:backgroundMark x1="19198" y1="86926" x2="15241" y2="87397"/>
                        <a14:backgroundMark x1="15241" y1="87397" x2="18075" y2="94346"/>
                        <a14:backgroundMark x1="18075" y1="94346" x2="15722" y2="86926"/>
                        <a14:backgroundMark x1="15722" y1="86926" x2="15348" y2="86926"/>
                        <a14:backgroundMark x1="17540" y1="90577" x2="19840" y2="95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350"/>
            <a:ext cx="12192000" cy="553529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F4DC058-83BF-497A-90ED-57C72E02ABEC}"/>
              </a:ext>
            </a:extLst>
          </p:cNvPr>
          <p:cNvSpPr txBox="1"/>
          <p:nvPr/>
        </p:nvSpPr>
        <p:spPr>
          <a:xfrm>
            <a:off x="0" y="5411819"/>
            <a:ext cx="12192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500" b="1" dirty="0" err="1">
                <a:solidFill>
                  <a:srgbClr val="0738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Votre</a:t>
            </a:r>
            <a:r>
              <a:rPr lang="en-GB" sz="4500" b="1" dirty="0">
                <a:solidFill>
                  <a:srgbClr val="0738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500" b="1" dirty="0" err="1">
                <a:solidFill>
                  <a:srgbClr val="0738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gestionnaire</a:t>
            </a:r>
            <a:r>
              <a:rPr lang="en-GB" sz="4500" b="1" dirty="0">
                <a:solidFill>
                  <a:srgbClr val="0738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4500" b="1" dirty="0" err="1">
                <a:solidFill>
                  <a:srgbClr val="0738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d’électricité</a:t>
            </a:r>
            <a:endParaRPr lang="fr-FR" sz="4500" b="1" dirty="0">
              <a:solidFill>
                <a:srgbClr val="0738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94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30326D7-0109-49F9-9AA1-5B5154208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85" b="90931" l="8396" r="97166">
                        <a14:foregroundMark x1="87594" y1="46761" x2="92406" y2="47585"/>
                        <a14:foregroundMark x1="92406" y1="47585" x2="96364" y2="46172"/>
                        <a14:foregroundMark x1="96364" y1="46172" x2="95401" y2="36749"/>
                        <a14:foregroundMark x1="95401" y1="36749" x2="91711" y2="33333"/>
                        <a14:foregroundMark x1="91711" y1="33333" x2="88021" y2="37574"/>
                        <a14:foregroundMark x1="88021" y1="37574" x2="87219" y2="47114"/>
                        <a14:foregroundMark x1="87219" y1="47114" x2="87647" y2="55713"/>
                        <a14:foregroundMark x1="87647" y1="55713" x2="91123" y2="61013"/>
                        <a14:foregroundMark x1="91123" y1="61013" x2="95241" y2="61602"/>
                        <a14:foregroundMark x1="95241" y1="61602" x2="97166" y2="59128"/>
                        <a14:foregroundMark x1="64278" y1="33333" x2="56257" y2="33333"/>
                        <a14:foregroundMark x1="56257" y1="33333" x2="57647" y2="60188"/>
                        <a14:foregroundMark x1="57647" y1="60188" x2="57112" y2="51001"/>
                        <a14:foregroundMark x1="57112" y1="51001" x2="60535" y2="46172"/>
                        <a14:foregroundMark x1="60535" y1="46172" x2="63690" y2="46172"/>
                        <a14:foregroundMark x1="29840" y1="1649" x2="25615" y2="3769"/>
                        <a14:foregroundMark x1="25615" y1="3769" x2="22406" y2="8598"/>
                        <a14:foregroundMark x1="22406" y1="8598" x2="21176" y2="16961"/>
                        <a14:foregroundMark x1="21176" y1="16961" x2="22834" y2="25442"/>
                        <a14:foregroundMark x1="22834" y1="25442" x2="26845" y2="26620"/>
                        <a14:foregroundMark x1="26845" y1="26620" x2="28503" y2="17786"/>
                        <a14:foregroundMark x1="28503" y1="17786" x2="27807" y2="8716"/>
                        <a14:foregroundMark x1="27807" y1="8716" x2="28663" y2="2120"/>
                        <a14:foregroundMark x1="21016" y1="41932" x2="17326" y2="37927"/>
                        <a14:foregroundMark x1="17326" y1="37927" x2="13422" y2="37338"/>
                        <a14:foregroundMark x1="13422" y1="37338" x2="11230" y2="29682"/>
                        <a14:foregroundMark x1="11230" y1="29682" x2="8449" y2="36042"/>
                        <a14:foregroundMark x1="8449" y1="36042" x2="10374" y2="43698"/>
                        <a14:foregroundMark x1="10374" y1="43698" x2="14278" y2="46525"/>
                        <a14:foregroundMark x1="14278" y1="46525" x2="18235" y2="46525"/>
                        <a14:foregroundMark x1="18235" y1="46525" x2="21337" y2="41578"/>
                        <a14:foregroundMark x1="32032" y1="38869" x2="35561" y2="33804"/>
                        <a14:foregroundMark x1="35561" y1="33804" x2="39893" y2="30860"/>
                        <a14:foregroundMark x1="39893" y1="30860" x2="43850" y2="32038"/>
                        <a14:foregroundMark x1="43850" y1="32038" x2="46417" y2="39105"/>
                        <a14:foregroundMark x1="46417" y1="39105" x2="43102" y2="44876"/>
                        <a14:foregroundMark x1="43102" y1="44876" x2="39679" y2="40518"/>
                        <a14:foregroundMark x1="39679" y1="40518" x2="32995" y2="38516"/>
                        <a14:foregroundMark x1="30642" y1="57244" x2="34759" y2="57244"/>
                        <a14:foregroundMark x1="34759" y1="57244" x2="41390" y2="68316"/>
                        <a14:foregroundMark x1="41390" y1="68316" x2="42513" y2="76796"/>
                        <a14:foregroundMark x1="42513" y1="76796" x2="38503" y2="78799"/>
                        <a14:foregroundMark x1="38503" y1="78799" x2="35401" y2="73027"/>
                        <a14:foregroundMark x1="35401" y1="73027" x2="34064" y2="64664"/>
                        <a14:foregroundMark x1="34064" y1="64664" x2="31497" y2="57951"/>
                        <a14:foregroundMark x1="31497" y1="57951" x2="30214" y2="57362"/>
                        <a14:foregroundMark x1="23369" y1="57715" x2="17166" y2="70318"/>
                        <a14:foregroundMark x1="17166" y1="70318" x2="13048" y2="70200"/>
                        <a14:foregroundMark x1="13048" y1="70200" x2="14278" y2="78799"/>
                        <a14:foregroundMark x1="14278" y1="78799" x2="18449" y2="79741"/>
                        <a14:foregroundMark x1="18449" y1="79741" x2="21925" y2="75265"/>
                        <a14:foregroundMark x1="21925" y1="75265" x2="23583" y2="57715"/>
                        <a14:backgroundMark x1="19198" y1="86926" x2="15241" y2="87397"/>
                        <a14:backgroundMark x1="15241" y1="87397" x2="18075" y2="94346"/>
                        <a14:backgroundMark x1="18075" y1="94346" x2="15722" y2="86926"/>
                        <a14:backgroundMark x1="15722" y1="86926" x2="15348" y2="86926"/>
                        <a14:backgroundMark x1="17540" y1="90577" x2="19840" y2="95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61351"/>
            <a:ext cx="4205030" cy="190912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F4DC058-83BF-497A-90ED-57C72E02ABEC}"/>
              </a:ext>
            </a:extLst>
          </p:cNvPr>
          <p:cNvSpPr txBox="1"/>
          <p:nvPr/>
        </p:nvSpPr>
        <p:spPr>
          <a:xfrm>
            <a:off x="0" y="2247315"/>
            <a:ext cx="42050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b="1" dirty="0" err="1">
                <a:solidFill>
                  <a:srgbClr val="0738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Votre</a:t>
            </a:r>
            <a:r>
              <a:rPr lang="en-GB" sz="1500" b="1" dirty="0">
                <a:solidFill>
                  <a:srgbClr val="0738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b="1" dirty="0" err="1">
                <a:solidFill>
                  <a:srgbClr val="0738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gestionnaire</a:t>
            </a:r>
            <a:r>
              <a:rPr lang="en-GB" sz="1500" b="1" dirty="0">
                <a:solidFill>
                  <a:srgbClr val="0738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500" b="1" dirty="0" err="1">
                <a:solidFill>
                  <a:srgbClr val="0738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d’électricité</a:t>
            </a:r>
            <a:endParaRPr lang="fr-FR" sz="1500" b="1" dirty="0">
              <a:solidFill>
                <a:srgbClr val="0738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978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30326D7-0109-49F9-9AA1-5B5154208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85" b="90931" l="8396" r="97166">
                        <a14:foregroundMark x1="87594" y1="46761" x2="92406" y2="47585"/>
                        <a14:foregroundMark x1="92406" y1="47585" x2="96364" y2="46172"/>
                        <a14:foregroundMark x1="96364" y1="46172" x2="95401" y2="36749"/>
                        <a14:foregroundMark x1="95401" y1="36749" x2="91711" y2="33333"/>
                        <a14:foregroundMark x1="91711" y1="33333" x2="88021" y2="37574"/>
                        <a14:foregroundMark x1="88021" y1="37574" x2="87219" y2="47114"/>
                        <a14:foregroundMark x1="87219" y1="47114" x2="87647" y2="55713"/>
                        <a14:foregroundMark x1="87647" y1="55713" x2="91123" y2="61013"/>
                        <a14:foregroundMark x1="91123" y1="61013" x2="95241" y2="61602"/>
                        <a14:foregroundMark x1="95241" y1="61602" x2="97166" y2="59128"/>
                        <a14:foregroundMark x1="64278" y1="33333" x2="56257" y2="33333"/>
                        <a14:foregroundMark x1="56257" y1="33333" x2="57647" y2="60188"/>
                        <a14:foregroundMark x1="57647" y1="60188" x2="57112" y2="51001"/>
                        <a14:foregroundMark x1="57112" y1="51001" x2="60535" y2="46172"/>
                        <a14:foregroundMark x1="60535" y1="46172" x2="63690" y2="46172"/>
                        <a14:foregroundMark x1="29840" y1="1649" x2="25615" y2="3769"/>
                        <a14:foregroundMark x1="25615" y1="3769" x2="22406" y2="8598"/>
                        <a14:foregroundMark x1="22406" y1="8598" x2="21176" y2="16961"/>
                        <a14:foregroundMark x1="21176" y1="16961" x2="22834" y2="25442"/>
                        <a14:foregroundMark x1="22834" y1="25442" x2="26845" y2="26620"/>
                        <a14:foregroundMark x1="26845" y1="26620" x2="28503" y2="17786"/>
                        <a14:foregroundMark x1="28503" y1="17786" x2="27807" y2="8716"/>
                        <a14:foregroundMark x1="27807" y1="8716" x2="28663" y2="2120"/>
                        <a14:foregroundMark x1="21016" y1="41932" x2="17326" y2="37927"/>
                        <a14:foregroundMark x1="17326" y1="37927" x2="13422" y2="37338"/>
                        <a14:foregroundMark x1="13422" y1="37338" x2="11230" y2="29682"/>
                        <a14:foregroundMark x1="11230" y1="29682" x2="8449" y2="36042"/>
                        <a14:foregroundMark x1="8449" y1="36042" x2="10374" y2="43698"/>
                        <a14:foregroundMark x1="10374" y1="43698" x2="14278" y2="46525"/>
                        <a14:foregroundMark x1="14278" y1="46525" x2="18235" y2="46525"/>
                        <a14:foregroundMark x1="18235" y1="46525" x2="21337" y2="41578"/>
                        <a14:foregroundMark x1="32032" y1="38869" x2="35561" y2="33804"/>
                        <a14:foregroundMark x1="35561" y1="33804" x2="39893" y2="30860"/>
                        <a14:foregroundMark x1="39893" y1="30860" x2="43850" y2="32038"/>
                        <a14:foregroundMark x1="43850" y1="32038" x2="46417" y2="39105"/>
                        <a14:foregroundMark x1="46417" y1="39105" x2="43102" y2="44876"/>
                        <a14:foregroundMark x1="43102" y1="44876" x2="39679" y2="40518"/>
                        <a14:foregroundMark x1="39679" y1="40518" x2="32995" y2="38516"/>
                        <a14:foregroundMark x1="30642" y1="57244" x2="34759" y2="57244"/>
                        <a14:foregroundMark x1="34759" y1="57244" x2="41390" y2="68316"/>
                        <a14:foregroundMark x1="41390" y1="68316" x2="42513" y2="76796"/>
                        <a14:foregroundMark x1="42513" y1="76796" x2="38503" y2="78799"/>
                        <a14:foregroundMark x1="38503" y1="78799" x2="35401" y2="73027"/>
                        <a14:foregroundMark x1="35401" y1="73027" x2="34064" y2="64664"/>
                        <a14:foregroundMark x1="34064" y1="64664" x2="31497" y2="57951"/>
                        <a14:foregroundMark x1="31497" y1="57951" x2="30214" y2="57362"/>
                        <a14:foregroundMark x1="23369" y1="57715" x2="17166" y2="70318"/>
                        <a14:foregroundMark x1="17166" y1="70318" x2="13048" y2="70200"/>
                        <a14:foregroundMark x1="13048" y1="70200" x2="14278" y2="78799"/>
                        <a14:foregroundMark x1="14278" y1="78799" x2="18449" y2="79741"/>
                        <a14:foregroundMark x1="18449" y1="79741" x2="21925" y2="75265"/>
                        <a14:foregroundMark x1="21925" y1="75265" x2="23583" y2="57715"/>
                        <a14:backgroundMark x1="19198" y1="86926" x2="15241" y2="87397"/>
                        <a14:backgroundMark x1="15241" y1="87397" x2="18075" y2="94346"/>
                        <a14:backgroundMark x1="18075" y1="94346" x2="15722" y2="86926"/>
                        <a14:backgroundMark x1="15722" y1="86926" x2="15348" y2="86926"/>
                        <a14:backgroundMark x1="17540" y1="90577" x2="19840" y2="954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61351"/>
            <a:ext cx="2137595" cy="97049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F4DC058-83BF-497A-90ED-57C72E02ABEC}"/>
              </a:ext>
            </a:extLst>
          </p:cNvPr>
          <p:cNvSpPr txBox="1"/>
          <p:nvPr/>
        </p:nvSpPr>
        <p:spPr>
          <a:xfrm>
            <a:off x="2" y="1446878"/>
            <a:ext cx="2137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 err="1">
                <a:solidFill>
                  <a:srgbClr val="0738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Votre</a:t>
            </a:r>
            <a:r>
              <a:rPr lang="en-GB" sz="800" b="1" dirty="0">
                <a:solidFill>
                  <a:srgbClr val="0738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1" dirty="0" err="1">
                <a:solidFill>
                  <a:srgbClr val="0738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gestionnaire</a:t>
            </a:r>
            <a:r>
              <a:rPr lang="en-GB" sz="800" b="1" dirty="0">
                <a:solidFill>
                  <a:srgbClr val="0738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b="1" dirty="0" err="1">
                <a:solidFill>
                  <a:srgbClr val="07387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d’électricité</a:t>
            </a:r>
            <a:endParaRPr lang="fr-FR" sz="800" b="1" dirty="0">
              <a:solidFill>
                <a:srgbClr val="07387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7209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</Words>
  <Application>Microsoft Office PowerPoint</Application>
  <PresentationFormat>Grand écran</PresentationFormat>
  <Paragraphs>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Thomas Rykaczewski</dc:creator>
  <cp:lastModifiedBy>Thomas Rykaczewski</cp:lastModifiedBy>
  <cp:revision>4</cp:revision>
  <dcterms:created xsi:type="dcterms:W3CDTF">2025-04-26T15:33:53Z</dcterms:created>
  <dcterms:modified xsi:type="dcterms:W3CDTF">2025-04-26T15:55:54Z</dcterms:modified>
</cp:coreProperties>
</file>