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761163" cy="9856788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33" userDrawn="1">
          <p15:clr>
            <a:srgbClr val="A4A3A4"/>
          </p15:clr>
        </p15:guide>
        <p15:guide id="3" pos="7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3G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454" autoAdjust="0"/>
  </p:normalViewPr>
  <p:slideViewPr>
    <p:cSldViewPr snapToGrid="0">
      <p:cViewPr varScale="1">
        <p:scale>
          <a:sx n="60" d="100"/>
          <a:sy n="60" d="100"/>
        </p:scale>
        <p:origin x="90" y="690"/>
      </p:cViewPr>
      <p:guideLst>
        <p:guide orient="horz" pos="4319"/>
        <p:guide pos="333"/>
        <p:guide pos="73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118" y="-96"/>
      </p:cViewPr>
      <p:guideLst>
        <p:guide orient="horz" pos="3104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BB91B-D82D-46B1-A389-E3AEAC58A865}" type="datetimeFigureOut">
              <a:rPr lang="it-IT" smtClean="0"/>
              <a:pPr/>
              <a:t>03/02/2017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361488"/>
            <a:ext cx="29305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B361D-24B8-4E21-B3BB-F9C00E4D8A7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033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CCC2-D6DA-4598-9FE3-2FA929FF9370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739775"/>
            <a:ext cx="6567487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681974"/>
            <a:ext cx="540893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362238"/>
            <a:ext cx="2929837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42CE-2693-4A1A-8302-F64D24BD2E5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6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9" y="176400"/>
            <a:ext cx="11582400" cy="4708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68897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3600">
                <a:solidFill>
                  <a:schemeClr val="tx1"/>
                </a:solidFill>
                <a:latin typeface="HelveticaNeueLT Com 75 Bd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1" y="169201"/>
            <a:ext cx="11572100" cy="4238083"/>
          </a:xfr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897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zh-CN" sz="10200" b="0" baseline="0" dirty="0">
                <a:solidFill>
                  <a:schemeClr val="tx1"/>
                </a:solidFill>
                <a:latin typeface="HelveticaNeueLT Com 75 Bd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00" y="5848413"/>
            <a:ext cx="8534400" cy="2215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l" defTabSz="958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None/>
              <a:defRPr lang="en-US" altLang="zh-CN" sz="1600">
                <a:solidFill>
                  <a:schemeClr val="tx1"/>
                </a:solidFill>
                <a:latin typeface="HelveticaNeueLT Com 75 Bd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00" y="169201"/>
            <a:ext cx="11577600" cy="22990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68897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8300">
                <a:solidFill>
                  <a:schemeClr val="tx1"/>
                </a:solidFill>
                <a:latin typeface="HelveticaNeueLT Com 75 Bd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lenco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sz="quarter" idx="13"/>
          </p:nvPr>
        </p:nvSpPr>
        <p:spPr>
          <a:xfrm>
            <a:off x="1219200" y="422460"/>
            <a:ext cx="9753600" cy="4431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600" b="1">
                <a:latin typeface="Helvetica Neue"/>
                <a:sym typeface="Helvetica Neue"/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Lorem ipsum </a:t>
            </a:r>
            <a:r>
              <a:rPr dirty="0" err="1"/>
              <a:t>rolod</a:t>
            </a:r>
            <a:r>
              <a:rPr dirty="0"/>
              <a:t>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>
                <a:solidFill>
                  <a:srgbClr val="FF6A00"/>
                </a:solidFill>
              </a:rPr>
              <a:t>consectetur</a:t>
            </a:r>
            <a:endParaRPr dirty="0">
              <a:solidFill>
                <a:srgbClr val="FF6A00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sz="half" idx="14"/>
          </p:nvPr>
        </p:nvSpPr>
        <p:spPr>
          <a:xfrm>
            <a:off x="1219200" y="2039511"/>
            <a:ext cx="9753600" cy="2645340"/>
          </a:xfrm>
          <a:prstGeom prst="rect">
            <a:avLst/>
          </a:prstGeom>
        </p:spPr>
        <p:txBody>
          <a:bodyPr anchor="t">
            <a:spAutoFit/>
          </a:bodyPr>
          <a:lstStyle>
            <a:lvl1pPr marL="177800" indent="-177800">
              <a:lnSpc>
                <a:spcPct val="120000"/>
              </a:lnSpc>
              <a:spcBef>
                <a:spcPts val="1500"/>
              </a:spcBef>
              <a:buClr>
                <a:srgbClr val="53585F"/>
              </a:buClr>
              <a:buSzPct val="100000"/>
              <a:defRPr sz="1400">
                <a:solidFill>
                  <a:srgbClr val="53585F"/>
                </a:solidFill>
                <a:latin typeface="Helvetica Neue"/>
                <a:sym typeface="Helvetica Neue"/>
              </a:defRPr>
            </a:lvl1pPr>
          </a:lstStyle>
          <a:p>
            <a:pPr marL="177800" indent="-177800">
              <a:lnSpc>
                <a:spcPct val="120000"/>
              </a:lnSpc>
              <a:spcBef>
                <a:spcPts val="1500"/>
              </a:spcBef>
              <a:buClr>
                <a:srgbClr val="53585F"/>
              </a:buClr>
              <a:buSzPct val="100000"/>
              <a:defRPr sz="14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Lorem ipsum dolor sit amet, consectetur adipisci elit, sed eiusmod tempor incidunt ut labore et dolore magna aliqua. Ut enim ad minim veniam, quis nostrum exercitationem ullam corporis suscipit laboriosam.</a:t>
            </a:r>
          </a:p>
          <a:p>
            <a:pPr marL="177800" indent="-177800">
              <a:lnSpc>
                <a:spcPct val="120000"/>
              </a:lnSpc>
              <a:spcBef>
                <a:spcPts val="1500"/>
              </a:spcBef>
              <a:buClr>
                <a:srgbClr val="53585F"/>
              </a:buClr>
              <a:buSzPct val="100000"/>
              <a:defRPr sz="14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Lorem ipsum dolor sit amet, consectetur adipisci elit, sed eiusmod tempor incidunt ut labore et dolore magna aliqua. Ut enim ad minim veniam, quis nostrum exercitationem ullam corporis suscipit laboriosam.</a:t>
            </a:r>
          </a:p>
          <a:p>
            <a:pPr marL="177800" indent="-177800">
              <a:lnSpc>
                <a:spcPct val="120000"/>
              </a:lnSpc>
              <a:spcBef>
                <a:spcPts val="1500"/>
              </a:spcBef>
              <a:buClr>
                <a:srgbClr val="53585F"/>
              </a:buClr>
              <a:buSzPct val="100000"/>
              <a:defRPr sz="14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Lorem ipsum dolor sit amet, consectetur adipisci elit, sed eiusmod tempor incidunt ut labore et dolore magna aliqua. Ut enim ad minim veniam, quis nostrum exercitationem ullam corporis suscipit laboriosam.</a:t>
            </a:r>
          </a:p>
          <a:p>
            <a:pPr marL="177800" indent="-177800">
              <a:lnSpc>
                <a:spcPct val="120000"/>
              </a:lnSpc>
              <a:spcBef>
                <a:spcPts val="1500"/>
              </a:spcBef>
              <a:buClr>
                <a:srgbClr val="53585F"/>
              </a:buClr>
              <a:buSzPct val="100000"/>
              <a:defRPr sz="14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Lorem ipsum dolor sit amet, consectetur adipisci elit, sed eiusmod tempor incidunt ut labore et dolore magna aliqua. Ut enim ad minim veniam, quis nostrum exercitationem ullam corporis suscipit laboriosam.</a:t>
            </a:r>
          </a:p>
        </p:txBody>
      </p:sp>
      <p:sp>
        <p:nvSpPr>
          <p:cNvPr id="51" name="Shape 51"/>
          <p:cNvSpPr/>
          <p:nvPr/>
        </p:nvSpPr>
        <p:spPr>
          <a:xfrm flipV="1">
            <a:off x="11823140" y="6572251"/>
            <a:ext cx="1" cy="285751"/>
          </a:xfrm>
          <a:prstGeom prst="line">
            <a:avLst/>
          </a:prstGeom>
          <a:ln w="3175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600"/>
            </a:pPr>
            <a:endParaRPr sz="1200"/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11710457" y="6268500"/>
            <a:ext cx="225363" cy="2201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 dirty="0"/>
          </a:p>
        </p:txBody>
      </p:sp>
      <p:pic>
        <p:nvPicPr>
          <p:cNvPr id="53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1" y="6062662"/>
            <a:ext cx="1587500" cy="638176"/>
          </a:xfrm>
          <a:prstGeom prst="rect">
            <a:avLst/>
          </a:prstGeom>
          <a:ln w="3175">
            <a:miter lim="400000"/>
          </a:ln>
        </p:spPr>
      </p:pic>
      <p:sp>
        <p:nvSpPr>
          <p:cNvPr id="7" name="Shape 2"/>
          <p:cNvSpPr/>
          <p:nvPr userDrawn="1"/>
        </p:nvSpPr>
        <p:spPr>
          <a:xfrm>
            <a:off x="4873625" y="6731000"/>
            <a:ext cx="2438400" cy="127000"/>
          </a:xfrm>
          <a:prstGeom prst="rect">
            <a:avLst/>
          </a:prstGeom>
          <a:solidFill>
            <a:srgbClr val="FF6A00"/>
          </a:solidFill>
          <a:ln w="3175">
            <a:miter lim="400000"/>
          </a:ln>
        </p:spPr>
        <p:txBody>
          <a:bodyPr lIns="26789" tIns="26789" rIns="26789" bIns="26789" anchor="ctr"/>
          <a:lstStyle/>
          <a:p>
            <a:pPr>
              <a:defRPr sz="16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14467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176400"/>
            <a:ext cx="10972800" cy="47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68897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1" y="2569684"/>
            <a:ext cx="482538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588751" y="6537325"/>
            <a:ext cx="3561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rgbClr val="000000"/>
                </a:solidFill>
                <a:latin typeface="HelveticaNeueLT Com 75 Bd" pitchFamily="34" charset="0"/>
              </a:rPr>
              <a:t> </a:t>
            </a:r>
            <a:fld id="{B2565A34-78E8-4C99-97B1-544FB26CA18B}" type="slidenum">
              <a:rPr lang="en-US" sz="900" kern="0">
                <a:solidFill>
                  <a:srgbClr val="000000"/>
                </a:solidFill>
                <a:latin typeface="HelveticaNeueLT Com 75 Bd" pitchFamily="34" charset="0"/>
              </a:rPr>
              <a:pPr>
                <a:defRPr/>
              </a:pPr>
              <a:t>‹N›</a:t>
            </a:fld>
            <a:endParaRPr lang="en-US" sz="900" kern="0" dirty="0">
              <a:solidFill>
                <a:srgbClr val="000000"/>
              </a:solidFill>
              <a:latin typeface="HelveticaNeueLT Com 75 B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6" r:id="rId2"/>
    <p:sldLayoutId id="2147483657" r:id="rId3"/>
    <p:sldLayoutId id="2147483659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altLang="zh-CN" sz="3600" kern="1200" dirty="0">
          <a:solidFill>
            <a:schemeClr val="tx1"/>
          </a:solidFill>
          <a:latin typeface="HelveticaNeueLT Com 75 Bd" pitchFamily="34" charset="0"/>
          <a:ea typeface="+mj-ea"/>
          <a:cs typeface="+mj-cs"/>
        </a:defRPr>
      </a:lvl1pPr>
    </p:titleStyle>
    <p:bodyStyle>
      <a:lvl1pPr marL="176213" indent="-176213" algn="l" defTabSz="958850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lang="en-US" altLang="zh-CN" sz="1600" kern="1200" dirty="0" smtClean="0">
          <a:solidFill>
            <a:schemeClr val="tx1"/>
          </a:solidFill>
          <a:latin typeface="HelveticaNeueLT Com 75 Bd" pitchFamily="34" charset="0"/>
          <a:ea typeface="+mn-ea"/>
          <a:cs typeface="+mn-cs"/>
        </a:defRPr>
      </a:lvl1pPr>
      <a:lvl2pPr marL="363538" indent="-176213" algn="l" defTabSz="958850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lang="en-US" altLang="zh-CN" sz="1600" kern="1200" dirty="0" smtClean="0">
          <a:solidFill>
            <a:schemeClr val="tx1"/>
          </a:solidFill>
          <a:latin typeface="HelveticaNeueLT Com 75 Bd" pitchFamily="34" charset="0"/>
          <a:ea typeface="+mn-ea"/>
          <a:cs typeface="+mn-cs"/>
        </a:defRPr>
      </a:lvl2pPr>
      <a:lvl3pPr marL="550863" indent="-176213" algn="l" defTabSz="958850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lang="en-US" altLang="zh-CN" sz="1600" kern="1200" dirty="0" smtClean="0">
          <a:solidFill>
            <a:schemeClr val="tx1"/>
          </a:solidFill>
          <a:latin typeface="HelveticaNeueLT Com 75 Bd" pitchFamily="34" charset="0"/>
          <a:ea typeface="+mn-ea"/>
          <a:cs typeface="+mn-cs"/>
        </a:defRPr>
      </a:lvl3pPr>
      <a:lvl4pPr marL="715963" indent="-176213" algn="l" defTabSz="958850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lang="en-US" altLang="zh-CN" sz="1600" kern="1200" dirty="0" smtClean="0">
          <a:solidFill>
            <a:schemeClr val="tx1"/>
          </a:solidFill>
          <a:latin typeface="HelveticaNeueLT Com 75 Bd" pitchFamily="34" charset="0"/>
          <a:ea typeface="+mn-ea"/>
          <a:cs typeface="+mn-cs"/>
        </a:defRPr>
      </a:lvl4pPr>
      <a:lvl5pPr marL="903288" indent="-187325" algn="l" defTabSz="958850" rtl="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lang="en-US" altLang="zh-CN" sz="1600" kern="1200" dirty="0">
          <a:solidFill>
            <a:schemeClr val="tx1"/>
          </a:solidFill>
          <a:latin typeface="HelveticaNeueLT Com 75 B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237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13&quot;/&gt;&lt;CPresentation id=&quot;1&quot;&gt;&lt;m_precDefaultNumber/&gt;&lt;m_precDefaultPercent/&gt;&lt;m_precDefaultDate/&gt;&lt;m_precDefaultYear/&gt;&lt;m_precDefaultQuarter&gt;&lt;m_strFormatTime&gt;Q%5&lt;/m_strFormatTime&gt;&lt;/m_precDefaultQuarter&gt;&lt;m_precDefaultMonth/&gt;&lt;m_precDefaultWeek/&gt;&lt;m_precDefaultDay&gt;&lt;m_strFormatTime&gt;%#d&lt;/m_strFormatTime&gt;&lt;/m_precDefaultDay&gt;&lt;m_mruColor&gt;&lt;m_vecMRU length=&quot;7&quot;&gt;&lt;elem m_fUsage=&quot;3.49606855793370250000E+000&quot;&gt;&lt;m_ppcolschidx val=&quot;0&quot;/&gt;&lt;m_rgb r=&quot;33&quot; g=&quot;cc&quot; b=&quot;33&quot;/&gt;&lt;m_nBrightness val=&quot;0&quot;/&gt;&lt;/elem&gt;&lt;elem m_fUsage=&quot;1.99605990241760930000E+000&quot;&gt;&lt;m_ppcolschidx val=&quot;0&quot;/&gt;&lt;m_rgb r=&quot;0&quot; g=&quot;b0&quot; b=&quot;f0&quot;/&gt;&lt;m_nBrightness val=&quot;0&quot;/&gt;&lt;/elem&gt;&lt;elem m_fUsage=&quot;1.14653826007353830000E+000&quot;&gt;&lt;m_ppcolschidx val=&quot;0&quot;/&gt;&lt;m_rgb r=&quot;ff&quot; g=&quot;99&quot; b=&quot;0&quot;/&gt;&lt;m_nBrightness val=&quot;0&quot;/&gt;&lt;/elem&gt;&lt;elem m_fUsage=&quot;1.04938719065248340000E+000&quot;&gt;&lt;m_ppcolschidx val=&quot;0&quot;/&gt;&lt;m_rgb r=&quot;0&quot; g=&quot;66&quot; b=&quot;ff&quot;/&gt;&lt;m_nBrightness val=&quot;0&quot;/&gt;&lt;/elem&gt;&lt;elem m_fUsage=&quot;6.56100000000000130000E-001&quot;&gt;&lt;m_ppcolschidx val=&quot;0&quot;/&gt;&lt;m_rgb r=&quot;d9&quot; g=&quot;d9&quot; b=&quot;d9&quot;/&gt;&lt;m_nBrightness val=&quot;0&quot;/&gt;&lt;/elem&gt;&lt;elem m_fUsage=&quot;5.31441000000000160000E-001&quot;&gt;&lt;m_ppcolschidx val=&quot;0&quot;/&gt;&lt;m_rgb r=&quot;99&quot; g=&quot;c2&quot; b=&quot;ff&quot;/&gt;&lt;m_nBrightness val=&quot;0&quot;/&gt;&lt;/elem&gt;&lt;elem m_fUsage=&quot;4.78296900000000140000E-001&quot;&gt;&lt;m_ppcolschidx val=&quot;0&quot;/&gt;&lt;m_rgb r=&quot;7f&quot; g=&quot;7f&quot; b=&quot;7f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Format 3Italia">
  <a:themeElements>
    <a:clrScheme name="Colors Format 3Ita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00B0F0"/>
      </a:accent1>
      <a:accent2>
        <a:srgbClr val="0066FF"/>
      </a:accent2>
      <a:accent3>
        <a:srgbClr val="FF0000"/>
      </a:accent3>
      <a:accent4>
        <a:srgbClr val="7030A0"/>
      </a:accent4>
      <a:accent5>
        <a:srgbClr val="FF9900"/>
      </a:accent5>
      <a:accent6>
        <a:srgbClr val="33CC33"/>
      </a:accent6>
      <a:hlink>
        <a:srgbClr val="3333CC"/>
      </a:hlink>
      <a:folHlink>
        <a:srgbClr val="5400A0"/>
      </a:folHlink>
    </a:clrScheme>
    <a:fontScheme name="HelveticaNeueLT 75Bd">
      <a:majorFont>
        <a:latin typeface="HelveticaNeueLT Com 75 Bd"/>
        <a:ea typeface=""/>
        <a:cs typeface=""/>
      </a:majorFont>
      <a:minorFont>
        <a:latin typeface="HelveticaNeueLT Com 75 B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latin typeface="HelveticaNeueLT Com 75 Bd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0" tIns="0" rIns="0" bIns="0">
        <a:spAutoFit/>
      </a:bodyPr>
      <a:lstStyle>
        <a:defPPr>
          <a:defRPr sz="1600" dirty="0" smtClean="0">
            <a:latin typeface="HelveticaNeueLT Com 55 Roman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 3Italia</Template>
  <TotalTime>6209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Neue</vt:lpstr>
      <vt:lpstr>HelveticaNeueLT Com 75 Bd</vt:lpstr>
      <vt:lpstr>Format 3Italia</vt:lpstr>
      <vt:lpstr>Presentazione standard di PowerPoint</vt:lpstr>
    </vt:vector>
  </TitlesOfParts>
  <Company>H3G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Format PPT 3Italia</dc:title>
  <dc:creator>H3G</dc:creator>
  <cp:lastModifiedBy>Ezio Toto</cp:lastModifiedBy>
  <cp:revision>635</cp:revision>
  <dcterms:created xsi:type="dcterms:W3CDTF">2012-05-07T09:04:02Z</dcterms:created>
  <dcterms:modified xsi:type="dcterms:W3CDTF">2017-02-03T11:48:04Z</dcterms:modified>
</cp:coreProperties>
</file>