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6"/>
  </p:notesMasterIdLst>
  <p:handoutMasterIdLst>
    <p:handoutMasterId r:id="rId7"/>
  </p:handoutMasterIdLst>
  <p:sldIdLst>
    <p:sldId id="1101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8" userDrawn="1">
          <p15:clr>
            <a:srgbClr val="A4A3A4"/>
          </p15:clr>
        </p15:guide>
        <p15:guide id="2" pos="732" userDrawn="1">
          <p15:clr>
            <a:srgbClr val="A4A3A4"/>
          </p15:clr>
        </p15:guide>
        <p15:guide id="3" pos="6810" userDrawn="1">
          <p15:clr>
            <a:srgbClr val="A4A3A4"/>
          </p15:clr>
        </p15:guide>
        <p15:guide id="4" pos="3612" userDrawn="1">
          <p15:clr>
            <a:srgbClr val="A4A3A4"/>
          </p15:clr>
        </p15:guide>
        <p15:guide id="5" pos="3924" userDrawn="1">
          <p15:clr>
            <a:srgbClr val="A4A3A4"/>
          </p15:clr>
        </p15:guide>
        <p15:guide id="6" orient="horz" pos="2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8C6"/>
    <a:srgbClr val="FFFFFF"/>
    <a:srgbClr val="FFA666"/>
    <a:srgbClr val="0070C0"/>
    <a:srgbClr val="42B3FF"/>
    <a:srgbClr val="0075C3"/>
    <a:srgbClr val="FFEFFB"/>
    <a:srgbClr val="485861"/>
    <a:srgbClr val="4094BA"/>
    <a:srgbClr val="52A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07" autoAdjust="0"/>
  </p:normalViewPr>
  <p:slideViewPr>
    <p:cSldViewPr>
      <p:cViewPr varScale="1">
        <p:scale>
          <a:sx n="114" d="100"/>
          <a:sy n="114" d="100"/>
        </p:scale>
        <p:origin x="978" y="120"/>
      </p:cViewPr>
      <p:guideLst>
        <p:guide orient="horz" pos="1768"/>
        <p:guide pos="732"/>
        <p:guide pos="6810"/>
        <p:guide pos="3612"/>
        <p:guide pos="3924"/>
        <p:guide orient="horz" pos="2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18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51" cy="495612"/>
          </a:xfrm>
          <a:prstGeom prst="rect">
            <a:avLst/>
          </a:prstGeom>
        </p:spPr>
        <p:txBody>
          <a:bodyPr vert="horz" lIns="92025" tIns="46013" rIns="92025" bIns="46013" rtlCol="0"/>
          <a:lstStyle>
            <a:lvl1pPr algn="l">
              <a:defRPr sz="1200"/>
            </a:lvl1pPr>
          </a:lstStyle>
          <a:p>
            <a:endParaRPr lang="it-IT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728" y="1"/>
            <a:ext cx="2946351" cy="495612"/>
          </a:xfrm>
          <a:prstGeom prst="rect">
            <a:avLst/>
          </a:prstGeom>
        </p:spPr>
        <p:txBody>
          <a:bodyPr vert="horz" lIns="92025" tIns="46013" rIns="92025" bIns="46013" rtlCol="0"/>
          <a:lstStyle>
            <a:lvl1pPr algn="r">
              <a:defRPr sz="1200"/>
            </a:lvl1pPr>
          </a:lstStyle>
          <a:p>
            <a:fld id="{97448762-CE41-4385-972D-4EE75EEB5324}" type="datetimeFigureOut">
              <a:rPr lang="it-IT" smtClean="0">
                <a:latin typeface="Arial" panose="020B0604020202020204" pitchFamily="34" charset="0"/>
              </a:rPr>
              <a:pPr/>
              <a:t>01/10/2018</a:t>
            </a:fld>
            <a:endParaRPr lang="it-IT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828"/>
            <a:ext cx="2946351" cy="497211"/>
          </a:xfrm>
          <a:prstGeom prst="rect">
            <a:avLst/>
          </a:prstGeom>
        </p:spPr>
        <p:txBody>
          <a:bodyPr vert="horz" lIns="92025" tIns="46013" rIns="92025" bIns="46013" rtlCol="0" anchor="b"/>
          <a:lstStyle>
            <a:lvl1pPr algn="l">
              <a:defRPr sz="1200"/>
            </a:lvl1pPr>
          </a:lstStyle>
          <a:p>
            <a:endParaRPr lang="it-IT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728" y="9427828"/>
            <a:ext cx="2946351" cy="497211"/>
          </a:xfrm>
          <a:prstGeom prst="rect">
            <a:avLst/>
          </a:prstGeom>
        </p:spPr>
        <p:txBody>
          <a:bodyPr vert="horz" lIns="92025" tIns="46013" rIns="92025" bIns="46013" rtlCol="0" anchor="b"/>
          <a:lstStyle>
            <a:lvl1pPr algn="r">
              <a:defRPr sz="1200"/>
            </a:lvl1pPr>
          </a:lstStyle>
          <a:p>
            <a:fld id="{2BD7A856-96AF-43D5-8C67-E98601D59DC4}" type="slidenum">
              <a:rPr lang="it-IT" smtClean="0">
                <a:latin typeface="Arial" panose="020B0604020202020204" pitchFamily="34" charset="0"/>
              </a:rPr>
              <a:pPr/>
              <a:t>‹N›</a:t>
            </a:fld>
            <a:endParaRPr 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66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4"/>
          </a:xfrm>
          <a:prstGeom prst="rect">
            <a:avLst/>
          </a:prstGeom>
        </p:spPr>
        <p:txBody>
          <a:bodyPr vert="horz" lIns="92834" tIns="46417" rIns="92834" bIns="46417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8" y="1"/>
            <a:ext cx="2945659" cy="496334"/>
          </a:xfrm>
          <a:prstGeom prst="rect">
            <a:avLst/>
          </a:prstGeom>
        </p:spPr>
        <p:txBody>
          <a:bodyPr vert="horz" lIns="92834" tIns="46417" rIns="92834" bIns="46417" rtlCol="0"/>
          <a:lstStyle>
            <a:lvl1pPr algn="r">
              <a:defRPr sz="1200"/>
            </a:lvl1pPr>
          </a:lstStyle>
          <a:p>
            <a:fld id="{391E085D-40DE-46EB-A3BF-BA3BF2920324}" type="datetimeFigureOut">
              <a:rPr lang="en-US" smtClean="0">
                <a:latin typeface="Arial" panose="020B0604020202020204" pitchFamily="34" charset="0"/>
              </a:rPr>
              <a:pPr/>
              <a:t>10/1/2018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4" tIns="46417" rIns="92834" bIns="46417"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2834" tIns="46417" rIns="92834" bIns="464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4"/>
          </a:xfrm>
          <a:prstGeom prst="rect">
            <a:avLst/>
          </a:prstGeom>
        </p:spPr>
        <p:txBody>
          <a:bodyPr vert="horz" lIns="92834" tIns="46417" rIns="92834" bIns="46417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8" y="9428585"/>
            <a:ext cx="2945659" cy="496334"/>
          </a:xfrm>
          <a:prstGeom prst="rect">
            <a:avLst/>
          </a:prstGeom>
        </p:spPr>
        <p:txBody>
          <a:bodyPr vert="horz" lIns="92834" tIns="46417" rIns="92834" bIns="46417" rtlCol="0" anchor="b"/>
          <a:lstStyle>
            <a:lvl1pPr algn="r">
              <a:defRPr sz="1200"/>
            </a:lvl1pPr>
          </a:lstStyle>
          <a:p>
            <a:fld id="{DCDDD3CA-AC80-4B24-A1EC-C85B3A4C80BC}" type="slidenum">
              <a:rPr lang="en-US" smtClean="0">
                <a:latin typeface="Arial" panose="020B0604020202020204" pitchFamily="34" charset="0"/>
              </a:rPr>
              <a:pPr/>
              <a:t>‹N›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0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image" Target="../media/image3.e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6" Type="http://schemas.openxmlformats.org/officeDocument/2006/relationships/tags" Target="../tags/tag30.xml"/><Relationship Id="rId11" Type="http://schemas.openxmlformats.org/officeDocument/2006/relationships/image" Target="../media/image2.png"/><Relationship Id="rId5" Type="http://schemas.openxmlformats.org/officeDocument/2006/relationships/tags" Target="../tags/tag29.xml"/><Relationship Id="rId10" Type="http://schemas.openxmlformats.org/officeDocument/2006/relationships/image" Target="../media/image3.emf"/><Relationship Id="rId4" Type="http://schemas.openxmlformats.org/officeDocument/2006/relationships/tags" Target="../tags/tag28.xml"/><Relationship Id="rId9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oleObject" Target="../embeddings/oleObject7.bin"/><Relationship Id="rId4" Type="http://schemas.openxmlformats.org/officeDocument/2006/relationships/tags" Target="../tags/tag14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5" Type="http://schemas.openxmlformats.org/officeDocument/2006/relationships/tags" Target="../tags/tag21.xml"/><Relationship Id="rId10" Type="http://schemas.openxmlformats.org/officeDocument/2006/relationships/image" Target="../media/image3.emf"/><Relationship Id="rId4" Type="http://schemas.openxmlformats.org/officeDocument/2006/relationships/tags" Target="../tags/tag20.xml"/><Relationship Id="rId9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0513593"/>
              </p:ext>
            </p:extLst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55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63381" y="2634148"/>
            <a:ext cx="5360450" cy="153888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5000" b="1" dirty="0">
                <a:latin typeface="+mj-lt"/>
              </a:defRPr>
            </a:lvl1pPr>
          </a:lstStyle>
          <a:p>
            <a:pPr marL="0" marR="0" lvl="0" indent="0" defTabSz="4107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863381" y="6137682"/>
            <a:ext cx="3361498" cy="33239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marL="0" marR="0" lvl="0" indent="0" defTabSz="4107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Tx/>
              <a:buFontTx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11408229" y="6324603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11408229" y="6358469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Shape 2"/>
          <p:cNvSpPr/>
          <p:nvPr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11408229" y="6358469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81" y="4520695"/>
            <a:ext cx="5359400" cy="430887"/>
          </a:xfrm>
        </p:spPr>
        <p:txBody>
          <a:bodyPr lIns="0" tIns="0" rIns="0" bIns="0">
            <a:spAutoFit/>
          </a:bodyPr>
          <a:lstStyle>
            <a:lvl1pPr marL="0" indent="0">
              <a:defRPr sz="2800" b="1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 dirty="0" err="1"/>
              <a:t>Sottotitolo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5903" r="8624" b="15903"/>
          <a:stretch/>
        </p:blipFill>
        <p:spPr>
          <a:xfrm>
            <a:off x="390525" y="2409825"/>
            <a:ext cx="4295776" cy="19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7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054" userDrawn="1">
          <p15:clr>
            <a:srgbClr val="FBAE40"/>
          </p15:clr>
        </p15:guide>
        <p15:guide id="6" pos="2152" userDrawn="1">
          <p15:clr>
            <a:srgbClr val="FBAE40"/>
          </p15:clr>
        </p15:guide>
        <p15:guide id="7" pos="1984" userDrawn="1">
          <p15:clr>
            <a:srgbClr val="FBAE40"/>
          </p15:clr>
        </p15:guide>
        <p15:guide id="8" orient="horz" pos="1744" userDrawn="1">
          <p15:clr>
            <a:srgbClr val="FBAE40"/>
          </p15:clr>
        </p15:guide>
        <p15:guide id="9" orient="horz" pos="25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838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63381" y="2634148"/>
            <a:ext cx="5360450" cy="153888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5000" b="1" dirty="0">
                <a:latin typeface="+mj-lt"/>
              </a:defRPr>
            </a:lvl1pPr>
          </a:lstStyle>
          <a:p>
            <a:pPr marL="0" marR="0" lvl="0" indent="0" defTabSz="4107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863381" y="6137682"/>
            <a:ext cx="3361498" cy="33239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marL="0" marR="0" lvl="0" indent="0" defTabSz="4107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Tx/>
              <a:buFontTx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11408229" y="6324603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11408229" y="6358469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Shape 2"/>
          <p:cNvSpPr/>
          <p:nvPr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11408229" y="6358469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81" y="4520695"/>
            <a:ext cx="5359400" cy="430887"/>
          </a:xfrm>
        </p:spPr>
        <p:txBody>
          <a:bodyPr lIns="0" tIns="0" rIns="0" bIns="0">
            <a:spAutoFit/>
          </a:bodyPr>
          <a:lstStyle>
            <a:lvl1pPr marL="0" indent="0">
              <a:defRPr sz="2800" b="1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 dirty="0" err="1"/>
              <a:t>Sottotitolo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5903" r="8624" b="15903"/>
          <a:stretch/>
        </p:blipFill>
        <p:spPr>
          <a:xfrm>
            <a:off x="390525" y="2409825"/>
            <a:ext cx="4295776" cy="19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96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054">
          <p15:clr>
            <a:srgbClr val="FBAE40"/>
          </p15:clr>
        </p15:guide>
        <p15:guide id="4" pos="2152">
          <p15:clr>
            <a:srgbClr val="FBAE40"/>
          </p15:clr>
        </p15:guide>
        <p15:guide id="5" pos="1984">
          <p15:clr>
            <a:srgbClr val="FBAE40"/>
          </p15:clr>
        </p15:guide>
        <p15:guide id="6" orient="horz" pos="1744">
          <p15:clr>
            <a:srgbClr val="FBAE40"/>
          </p15:clr>
        </p15:guide>
        <p15:guide id="7" orient="horz" pos="25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6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hape 35"/>
          <p:cNvSpPr/>
          <p:nvPr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1" name="Shape 35"/>
          <p:cNvSpPr/>
          <p:nvPr userDrawn="1"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911029" y="6541993"/>
            <a:ext cx="229229" cy="226022"/>
          </a:xfrm>
          <a:prstGeom prst="rect">
            <a:avLst/>
          </a:prstGeom>
          <a:ln w="3175">
            <a:miter lim="400000"/>
          </a:ln>
        </p:spPr>
        <p:txBody>
          <a:bodyPr vert="horz" wrap="none" lIns="35718" tIns="35718" rIns="35718" bIns="35718" rtlCol="0" anchor="ctr">
            <a:spAutoFit/>
          </a:bodyPr>
          <a:lstStyle/>
          <a:p>
            <a:pPr algn="ctr"/>
            <a:fld id="{B2565A34-78E8-4C99-97B1-544FB26CA18B}" type="slidenum">
              <a:rPr lang="en-US" sz="1000" b="1" smtClean="0">
                <a:solidFill>
                  <a:srgbClr val="000000"/>
                </a:solidFill>
                <a:ea typeface="Helvetica Neue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‹N›</a:t>
            </a:fld>
            <a:endParaRPr lang="en-US" sz="1000" b="1" dirty="0">
              <a:solidFill>
                <a:srgbClr val="000000"/>
              </a:solidFill>
              <a:ea typeface="Helvetica Neue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2" name="Shape 39"/>
          <p:cNvSpPr/>
          <p:nvPr userDrawn="1"/>
        </p:nvSpPr>
        <p:spPr>
          <a:xfrm>
            <a:off x="10707415" y="6541993"/>
            <a:ext cx="1077217" cy="226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r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it-IT" sz="10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Titolo documento</a:t>
            </a:r>
            <a:endParaRPr sz="1000" dirty="0">
              <a:solidFill>
                <a:srgbClr val="53585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4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7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88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35"/>
          <p:cNvSpPr/>
          <p:nvPr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6" name="Shape 35"/>
          <p:cNvSpPr/>
          <p:nvPr userDrawn="1"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999" y="529200"/>
            <a:ext cx="11587625" cy="443198"/>
          </a:xfrm>
        </p:spPr>
        <p:txBody>
          <a:bodyPr/>
          <a:lstStyle>
            <a:lvl1pPr>
              <a:lnSpc>
                <a:spcPct val="80000"/>
              </a:lnSpc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7999" y="999264"/>
            <a:ext cx="11588286" cy="338554"/>
          </a:xfrm>
        </p:spPr>
        <p:txBody>
          <a:bodyPr wrap="square" lIns="0" tIns="0" rIns="0" bIns="0">
            <a:spAutoFit/>
          </a:bodyPr>
          <a:lstStyle>
            <a:lvl1pPr marL="0" indent="0">
              <a:defRPr sz="2200"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Sottotitolo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19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2506430"/>
              </p:ext>
            </p:extLst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7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hape 35"/>
          <p:cNvSpPr/>
          <p:nvPr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11" name="Shape 35"/>
          <p:cNvSpPr/>
          <p:nvPr userDrawn="1"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18" name="Rectangle 17"/>
          <p:cNvSpPr/>
          <p:nvPr userDrawn="1"/>
        </p:nvSpPr>
        <p:spPr>
          <a:xfrm>
            <a:off x="11911029" y="6541993"/>
            <a:ext cx="229229" cy="226022"/>
          </a:xfrm>
          <a:prstGeom prst="rect">
            <a:avLst/>
          </a:prstGeom>
          <a:ln w="3175">
            <a:miter lim="400000"/>
          </a:ln>
        </p:spPr>
        <p:txBody>
          <a:bodyPr vert="horz" wrap="none" lIns="35718" tIns="35718" rIns="35718" bIns="35718" rtlCol="0" anchor="ctr">
            <a:spAutoFit/>
          </a:bodyPr>
          <a:lstStyle/>
          <a:p>
            <a:pPr lvl="0" algn="ctr"/>
            <a:fld id="{B2565A34-78E8-4C99-97B1-544FB26CA18B}" type="slidenum"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Arial" panose="020B0604020202020204" pitchFamily="34" charset="0"/>
              </a:rPr>
              <a:pPr lvl="0" algn="ctr"/>
              <a:t>‹N›</a:t>
            </a:fld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2" name="Shape 39"/>
          <p:cNvSpPr/>
          <p:nvPr userDrawn="1"/>
        </p:nvSpPr>
        <p:spPr>
          <a:xfrm>
            <a:off x="9936371" y="6541993"/>
            <a:ext cx="1848261" cy="226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r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it-IT" sz="1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Huawei</a:t>
            </a:r>
            <a:r>
              <a:rPr lang="it-IT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P20 Lite Annie </a:t>
            </a:r>
            <a:r>
              <a:rPr lang="it-IT" sz="10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– Gate4</a:t>
            </a:r>
            <a:endParaRPr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4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1373608"/>
              </p:ext>
            </p:extLst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1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35"/>
          <p:cNvSpPr/>
          <p:nvPr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6" name="Shape 35"/>
          <p:cNvSpPr/>
          <p:nvPr userDrawn="1"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999" y="529200"/>
            <a:ext cx="11587625" cy="443198"/>
          </a:xfrm>
        </p:spPr>
        <p:txBody>
          <a:bodyPr/>
          <a:lstStyle>
            <a:lvl1pPr>
              <a:lnSpc>
                <a:spcPct val="80000"/>
              </a:lnSpc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7999" y="999264"/>
            <a:ext cx="11588286" cy="338554"/>
          </a:xfrm>
        </p:spPr>
        <p:txBody>
          <a:bodyPr wrap="square" lIns="0" tIns="0" rIns="0" bIns="0">
            <a:spAutoFit/>
          </a:bodyPr>
          <a:lstStyle>
            <a:lvl1pPr marL="0" indent="0">
              <a:defRPr sz="2200"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Sottotitolo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7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enz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2876778"/>
              </p:ext>
            </p:extLst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2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2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7" hidden="1"/>
          <p:cNvGraphicFramePr>
            <a:graphicFrameLocks/>
          </p:cNvGraphicFramePr>
          <p:nvPr/>
        </p:nvGraphicFramePr>
        <p:xfrm>
          <a:off x="1" y="0"/>
          <a:ext cx="198967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744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8967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cK 1. On-page tracker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2984" y="26988"/>
            <a:ext cx="8592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81712">
              <a:defRPr/>
            </a:pPr>
            <a:r>
              <a:rPr lang="it-IT" altLang="zh-CN" sz="1400" dirty="0">
                <a:solidFill>
                  <a:srgbClr val="808080"/>
                </a:solidFill>
                <a:latin typeface="Modena Condensed Light" pitchFamily="2" charset="0"/>
                <a:ea typeface="SimSun" pitchFamily="2" charset="-122"/>
              </a:rPr>
              <a:t>TRACKER</a:t>
            </a:r>
          </a:p>
        </p:txBody>
      </p:sp>
      <p:sp>
        <p:nvSpPr>
          <p:cNvPr id="6" name="McK 3. Unit of measure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985" y="542925"/>
            <a:ext cx="49720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0008">
              <a:defRPr/>
            </a:pPr>
            <a:r>
              <a:rPr lang="it-IT" altLang="zh-CN" sz="1400" dirty="0">
                <a:solidFill>
                  <a:srgbClr val="808080"/>
                </a:solidFill>
                <a:latin typeface="Modena Condensed Light" pitchFamily="2" charset="0"/>
                <a:ea typeface="SimSun" pitchFamily="2" charset="-122"/>
              </a:rPr>
              <a:t>Unit of measure</a:t>
            </a:r>
          </a:p>
        </p:txBody>
      </p:sp>
      <p:grpSp>
        <p:nvGrpSpPr>
          <p:cNvPr id="7" name="McK Slid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62985" y="6203951"/>
            <a:ext cx="11628967" cy="531813"/>
            <a:chOff x="75" y="3830"/>
            <a:chExt cx="5385" cy="329"/>
          </a:xfrm>
        </p:grpSpPr>
        <p:sp>
          <p:nvSpPr>
            <p:cNvPr id="8" name="McK 4. Footnote" hidden="1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11863" indent="-111863" defTabSz="960008">
                <a:defRPr/>
              </a:pPr>
              <a:r>
                <a:rPr lang="it-IT" altLang="zh-CN" sz="1100" dirty="0">
                  <a:solidFill>
                    <a:schemeClr val="tx1"/>
                  </a:solidFill>
                  <a:latin typeface="Modena Condensed Light" pitchFamily="2" charset="0"/>
                  <a:ea typeface="SimSun" pitchFamily="2" charset="-122"/>
                </a:rPr>
                <a:t>1 Nota</a:t>
              </a:r>
            </a:p>
          </p:txBody>
        </p:sp>
        <p:sp>
          <p:nvSpPr>
            <p:cNvPr id="9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530926" indent="-530926" defTabSz="960008">
                <a:tabLst>
                  <a:tab pos="525918" algn="l"/>
                </a:tabLst>
                <a:defRPr/>
              </a:pPr>
              <a:r>
                <a:rPr lang="it-IT" altLang="zh-CN" sz="1100" dirty="0">
                  <a:solidFill>
                    <a:srgbClr val="000000"/>
                  </a:solidFill>
                  <a:latin typeface="Modena Condensed Light" pitchFamily="2" charset="0"/>
                  <a:ea typeface="SimSun" pitchFamily="2" charset="-122"/>
                </a:rPr>
                <a:t>FONTE: Fonte</a:t>
              </a:r>
            </a:p>
          </p:txBody>
        </p:sp>
      </p:grpSp>
      <p:grpSp>
        <p:nvGrpSpPr>
          <p:cNvPr id="10" name="ACET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976967" y="1149350"/>
            <a:ext cx="5801784" cy="541338"/>
            <a:chOff x="915" y="710"/>
            <a:chExt cx="2687" cy="334"/>
          </a:xfrm>
        </p:grpSpPr>
        <p:cxnSp>
          <p:nvCxnSpPr>
            <p:cNvPr id="11" name="AutoShape 10" hidden="1"/>
            <p:cNvCxnSpPr>
              <a:cxnSpLocks noChangeShapeType="1"/>
            </p:cNvCxnSpPr>
            <p:nvPr/>
          </p:nvCxnSpPr>
          <p:spPr bwMode="auto">
            <a:xfrm rot="16200000" flipH="1">
              <a:off x="2258" y="-299"/>
              <a:ext cx="1" cy="2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AutoShape 11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657" anchor="b">
              <a:spAutoFit/>
            </a:bodyPr>
            <a:lstStyle/>
            <a:p>
              <a:pPr defTabSz="981712">
                <a:defRPr/>
              </a:pPr>
              <a:r>
                <a:rPr lang="it-IT" altLang="zh-CN" sz="1700" b="1" dirty="0">
                  <a:solidFill>
                    <a:schemeClr val="tx1"/>
                  </a:solidFill>
                  <a:latin typeface="Modena Condensed Light" pitchFamily="2" charset="0"/>
                  <a:ea typeface="SimSun" pitchFamily="2" charset="-122"/>
                </a:rPr>
                <a:t>Titolo</a:t>
              </a:r>
            </a:p>
            <a:p>
              <a:pPr defTabSz="981712">
                <a:defRPr/>
              </a:pPr>
              <a:r>
                <a:rPr lang="it-IT" altLang="zh-CN" sz="1700" dirty="0">
                  <a:solidFill>
                    <a:srgbClr val="808080"/>
                  </a:solidFill>
                  <a:latin typeface="Modena Condensed Light" pitchFamily="2" charset="0"/>
                  <a:ea typeface="SimSun" pitchFamily="2" charset="-122"/>
                </a:rPr>
                <a:t>Unit of measure</a:t>
              </a:r>
            </a:p>
          </p:txBody>
        </p:sp>
      </p:grpSp>
      <p:sp>
        <p:nvSpPr>
          <p:cNvPr id="13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11232990" y="2761328"/>
            <a:ext cx="172964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81712">
              <a:defRPr/>
            </a:pPr>
            <a:r>
              <a:rPr lang="en-US" sz="600" dirty="0">
                <a:solidFill>
                  <a:schemeClr val="tx1"/>
                </a:solidFill>
                <a:latin typeface="Modena Condensed Light" pitchFamily="2" charset="0"/>
              </a:rPr>
              <a:t>Working Draft - Last Modified 31/03/2009 11.40.16</a:t>
            </a:r>
            <a:endParaRPr lang="es-ES" sz="1700" dirty="0">
              <a:solidFill>
                <a:schemeClr val="tx1"/>
              </a:solidFill>
              <a:latin typeface="Modena Condensed Light" pitchFamily="2" charset="0"/>
            </a:endParaRPr>
          </a:p>
        </p:txBody>
      </p:sp>
      <p:sp>
        <p:nvSpPr>
          <p:cNvPr id="14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11975179" y="3930522"/>
            <a:ext cx="24526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81712">
              <a:defRPr/>
            </a:pPr>
            <a:r>
              <a:rPr lang="en-US" sz="600" dirty="0">
                <a:solidFill>
                  <a:schemeClr val="tx1"/>
                </a:solidFill>
                <a:latin typeface="Modena Condensed Light" pitchFamily="2" charset="0"/>
              </a:rPr>
              <a:t>Printed</a:t>
            </a:r>
            <a:endParaRPr lang="es-ES" sz="1700" dirty="0">
              <a:solidFill>
                <a:schemeClr val="tx1"/>
              </a:solidFill>
              <a:latin typeface="Modena Condensed Light" pitchFamily="2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1492003" y="6380163"/>
            <a:ext cx="218895" cy="15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7589" tIns="28794" rIns="57589" bIns="28794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chemeClr val="tx1"/>
                </a:solidFill>
                <a:latin typeface="HelveticaNeueLT Com 75 Bd" pitchFamily="34" charset="0"/>
              </a:rPr>
              <a:t> </a:t>
            </a:r>
            <a:fld id="{5A924419-501C-46A0-A1CC-A9529A1E63BC}" type="slidenum">
              <a:rPr lang="en-US" sz="600" kern="0">
                <a:solidFill>
                  <a:schemeClr val="tx1"/>
                </a:solidFill>
                <a:latin typeface="HelveticaNeueLT Com 75 Bd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‹N›</a:t>
            </a:fld>
            <a:endParaRPr lang="en-US" sz="600" kern="0" dirty="0">
              <a:solidFill>
                <a:schemeClr val="tx1"/>
              </a:solidFill>
              <a:latin typeface="HelveticaNeueLT Com 75 Bd" pitchFamily="34" charset="0"/>
            </a:endParaRPr>
          </a:p>
        </p:txBody>
      </p:sp>
      <p:graphicFrame>
        <p:nvGraphicFramePr>
          <p:cNvPr id="16" name="Rectangle 2" hidden="1"/>
          <p:cNvGraphicFramePr>
            <a:graphicFrameLocks/>
          </p:cNvGraphicFramePr>
          <p:nvPr/>
        </p:nvGraphicFramePr>
        <p:xfrm>
          <a:off x="0" y="1"/>
          <a:ext cx="11853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745" name="think-cell Slide" r:id="rId10" imgW="0" imgH="0" progId="">
                  <p:embed/>
                </p:oleObj>
              </mc:Choice>
              <mc:Fallback>
                <p:oleObj name="think-cell Slide" r:id="rId10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1853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18" y="498515"/>
            <a:ext cx="11358033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512277"/>
            <a:ext cx="11334752" cy="4448544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buFont typeface="Arial" pitchFamily="34" charset="0"/>
              <a:buChar char="•"/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buSzPct val="80000"/>
              <a:buFont typeface="Arial" pitchFamily="34" charset="0"/>
              <a:buChar char="•"/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7289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5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718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63381" y="2634148"/>
            <a:ext cx="5360450" cy="153888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5000" b="1" dirty="0">
                <a:latin typeface="+mj-lt"/>
              </a:defRPr>
            </a:lvl1pPr>
          </a:lstStyle>
          <a:p>
            <a:pPr marL="0" marR="0" lvl="0" indent="0" defTabSz="4107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863381" y="6137682"/>
            <a:ext cx="3361498" cy="33239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marL="0" marR="0" lvl="0" indent="0" defTabSz="4107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Tx/>
              <a:buFontTx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11408229" y="6324603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11408229" y="6358469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Shape 2"/>
          <p:cNvSpPr/>
          <p:nvPr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11408229" y="6358469"/>
            <a:ext cx="638624" cy="41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81" y="4520695"/>
            <a:ext cx="5359400" cy="430887"/>
          </a:xfrm>
        </p:spPr>
        <p:txBody>
          <a:bodyPr lIns="0" tIns="0" rIns="0" bIns="0">
            <a:spAutoFit/>
          </a:bodyPr>
          <a:lstStyle>
            <a:lvl1pPr marL="0" indent="0">
              <a:defRPr sz="2800" b="1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 dirty="0" err="1"/>
              <a:t>Sottotitolo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5903" r="8624" b="15903"/>
          <a:stretch/>
        </p:blipFill>
        <p:spPr>
          <a:xfrm>
            <a:off x="390525" y="2409825"/>
            <a:ext cx="4295776" cy="19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8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054">
          <p15:clr>
            <a:srgbClr val="FBAE40"/>
          </p15:clr>
        </p15:guide>
        <p15:guide id="4" pos="2152">
          <p15:clr>
            <a:srgbClr val="FBAE40"/>
          </p15:clr>
        </p15:guide>
        <p15:guide id="5" pos="1984">
          <p15:clr>
            <a:srgbClr val="FBAE40"/>
          </p15:clr>
        </p15:guide>
        <p15:guide id="6" orient="horz" pos="1744">
          <p15:clr>
            <a:srgbClr val="FBAE40"/>
          </p15:clr>
        </p15:guide>
        <p15:guide id="7" orient="horz" pos="25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hape 35"/>
          <p:cNvSpPr/>
          <p:nvPr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1" name="Shape 35"/>
          <p:cNvSpPr/>
          <p:nvPr userDrawn="1"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911029" y="6541993"/>
            <a:ext cx="229229" cy="226022"/>
          </a:xfrm>
          <a:prstGeom prst="rect">
            <a:avLst/>
          </a:prstGeom>
          <a:ln w="3175">
            <a:miter lim="400000"/>
          </a:ln>
        </p:spPr>
        <p:txBody>
          <a:bodyPr vert="horz" wrap="none" lIns="35718" tIns="35718" rIns="35718" bIns="35718" rtlCol="0" anchor="ctr">
            <a:spAutoFit/>
          </a:bodyPr>
          <a:lstStyle/>
          <a:p>
            <a:pPr algn="ctr"/>
            <a:fld id="{B2565A34-78E8-4C99-97B1-544FB26CA18B}" type="slidenum">
              <a:rPr lang="en-US" sz="1000" b="1" smtClean="0">
                <a:solidFill>
                  <a:srgbClr val="000000"/>
                </a:solidFill>
                <a:ea typeface="Helvetica Neue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‹N›</a:t>
            </a:fld>
            <a:endParaRPr lang="en-US" sz="1000" b="1" dirty="0">
              <a:solidFill>
                <a:srgbClr val="000000"/>
              </a:solidFill>
              <a:ea typeface="Helvetica Neue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2" name="Shape 39"/>
          <p:cNvSpPr/>
          <p:nvPr userDrawn="1"/>
        </p:nvSpPr>
        <p:spPr>
          <a:xfrm>
            <a:off x="10707415" y="6541993"/>
            <a:ext cx="1077217" cy="226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r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it-IT" sz="10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Titolo documento</a:t>
            </a:r>
            <a:endParaRPr sz="1000" dirty="0">
              <a:solidFill>
                <a:srgbClr val="53585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4" name="Shape 2"/>
          <p:cNvSpPr/>
          <p:nvPr userDrawn="1"/>
        </p:nvSpPr>
        <p:spPr>
          <a:xfrm>
            <a:off x="4873625" y="6745514"/>
            <a:ext cx="2438400" cy="127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6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35"/>
          <p:cNvSpPr/>
          <p:nvPr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6" name="Shape 35"/>
          <p:cNvSpPr/>
          <p:nvPr userDrawn="1"/>
        </p:nvSpPr>
        <p:spPr>
          <a:xfrm>
            <a:off x="301035" y="972506"/>
            <a:ext cx="2438401" cy="0"/>
          </a:xfrm>
          <a:prstGeom prst="line">
            <a:avLst/>
          </a:prstGeom>
          <a:ln w="9525">
            <a:solidFill>
              <a:srgbClr val="53585F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999" y="529200"/>
            <a:ext cx="11587625" cy="443198"/>
          </a:xfrm>
        </p:spPr>
        <p:txBody>
          <a:bodyPr/>
          <a:lstStyle>
            <a:lvl1pPr>
              <a:lnSpc>
                <a:spcPct val="80000"/>
              </a:lnSpc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7999" y="999264"/>
            <a:ext cx="11588286" cy="338554"/>
          </a:xfrm>
        </p:spPr>
        <p:txBody>
          <a:bodyPr wrap="square" lIns="0" tIns="0" rIns="0" bIns="0">
            <a:spAutoFit/>
          </a:bodyPr>
          <a:lstStyle>
            <a:lvl1pPr marL="0" indent="0">
              <a:defRPr sz="2200"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Sottotitolo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6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9663510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6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999" y="529200"/>
            <a:ext cx="11587625" cy="4431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lvl="0">
              <a:lnSpc>
                <a:spcPct val="80000"/>
              </a:lnSpc>
            </a:pPr>
            <a:r>
              <a:rPr lang="en-US" dirty="0"/>
              <a:t>Huawei P Smart – Gate 4</a:t>
            </a:r>
          </a:p>
        </p:txBody>
      </p:sp>
      <p:sp>
        <p:nvSpPr>
          <p:cNvPr id="6" name="Shape 47"/>
          <p:cNvSpPr/>
          <p:nvPr/>
        </p:nvSpPr>
        <p:spPr>
          <a:xfrm>
            <a:off x="0" y="6443132"/>
            <a:ext cx="12192000" cy="423744"/>
          </a:xfrm>
          <a:prstGeom prst="rect">
            <a:avLst/>
          </a:prstGeom>
          <a:solidFill>
            <a:srgbClr val="F2F2F2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47"/>
          <p:cNvSpPr/>
          <p:nvPr userDrawn="1"/>
        </p:nvSpPr>
        <p:spPr>
          <a:xfrm>
            <a:off x="0" y="6443132"/>
            <a:ext cx="12192000" cy="423744"/>
          </a:xfrm>
          <a:prstGeom prst="rect">
            <a:avLst/>
          </a:prstGeom>
          <a:solidFill>
            <a:srgbClr val="F2F2F2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1911029" y="6541993"/>
            <a:ext cx="229229" cy="226022"/>
          </a:xfrm>
          <a:prstGeom prst="rect">
            <a:avLst/>
          </a:prstGeom>
          <a:ln w="3175">
            <a:miter lim="400000"/>
          </a:ln>
        </p:spPr>
        <p:txBody>
          <a:bodyPr vert="horz" wrap="none" lIns="35718" tIns="35718" rIns="35718" bIns="35718" rtlCol="0" anchor="ctr">
            <a:spAutoFit/>
          </a:bodyPr>
          <a:lstStyle/>
          <a:p>
            <a:pPr lvl="0" algn="ctr"/>
            <a:fld id="{B2565A34-78E8-4C99-97B1-544FB26CA18B}" type="slidenum">
              <a:rPr lang="en-US" sz="1000" b="1" smtClean="0">
                <a:solidFill>
                  <a:schemeClr val="tx1"/>
                </a:solidFill>
                <a:latin typeface="+mn-lt"/>
                <a:ea typeface="Helvetica Neue"/>
                <a:cs typeface="Arial" panose="020B0604020202020204" pitchFamily="34" charset="0"/>
              </a:rPr>
              <a:pPr lvl="0" algn="ctr"/>
              <a:t>‹N›</a:t>
            </a:fld>
            <a:endParaRPr lang="en-US" sz="1000" b="1" dirty="0">
              <a:solidFill>
                <a:schemeClr val="tx1"/>
              </a:solidFill>
              <a:latin typeface="+mn-lt"/>
              <a:ea typeface="Helvetica Neue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7" name="Shape 39"/>
          <p:cNvSpPr/>
          <p:nvPr userDrawn="1"/>
        </p:nvSpPr>
        <p:spPr>
          <a:xfrm>
            <a:off x="10034154" y="6541993"/>
            <a:ext cx="1750478" cy="226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r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it-IT" sz="1000" dirty="0" err="1"/>
              <a:t>Huawei</a:t>
            </a:r>
            <a:r>
              <a:rPr lang="it-IT" sz="1000" dirty="0"/>
              <a:t> P20 Lite Annie-Gate4</a:t>
            </a:r>
            <a:endParaRPr sz="10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5903" r="8624" b="15903"/>
          <a:stretch/>
        </p:blipFill>
        <p:spPr>
          <a:xfrm>
            <a:off x="71711" y="6468614"/>
            <a:ext cx="816495" cy="3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3" r:id="rId3"/>
    <p:sldLayoutId id="2147483704" r:id="rId4"/>
    <p:sldLayoutId id="2147483706" r:id="rId5"/>
    <p:sldLayoutId id="2147483707" r:id="rId6"/>
    <p:sldLayoutId id="2147483709" r:id="rId7"/>
    <p:sldLayoutId id="2147483710" r:id="rId8"/>
    <p:sldLayoutId id="2147483711" r:id="rId9"/>
    <p:sldLayoutId id="2147483714" r:id="rId10"/>
    <p:sldLayoutId id="2147483715" r:id="rId11"/>
    <p:sldLayoutId id="2147483716" r:id="rId12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kumimoji="0" lang="en-US" altLang="zh-CN" sz="3600" b="1" i="0" u="none" strike="noStrike" kern="0" cap="none" spc="0" normalizeH="0" baseline="0" dirty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  <a:sym typeface="Helvetica Light"/>
        </a:defRPr>
      </a:lvl1pPr>
    </p:titleStyle>
    <p:bodyStyle>
      <a:lvl1pPr marL="234945" indent="-234945" algn="l" defTabSz="1278435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None/>
        <a:defRPr kumimoji="0" lang="en-US" altLang="zh-CN" sz="16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Helvetica Light"/>
        </a:defRPr>
      </a:lvl1pPr>
      <a:lvl2pPr marL="180975" indent="-177800" algn="l" defTabSz="1278435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kumimoji="0" lang="en-US" altLang="zh-CN" sz="16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Helvetica Light"/>
        </a:defRPr>
      </a:lvl2pPr>
      <a:lvl3pPr marL="447675" indent="-266700" algn="l" defTabSz="1278435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HelveticaNeueLT Com 55 Roman" panose="020B0604020202020204" pitchFamily="34" charset="0"/>
        <a:buChar char="−"/>
        <a:defRPr kumimoji="0" lang="en-US" altLang="zh-CN" sz="16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Helvetica Light"/>
        </a:defRPr>
      </a:lvl3pPr>
      <a:lvl4pPr marL="628650" indent="-180975" algn="l" defTabSz="1278435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kumimoji="0" lang="en-US" altLang="zh-CN" sz="16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Helvetica Light"/>
        </a:defRPr>
      </a:lvl4pPr>
      <a:lvl5pPr marL="809625" indent="-180975" algn="l" defTabSz="1278435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HelveticaNeueLT Com 55 Roman" panose="020B0604020202020204" pitchFamily="34" charset="0"/>
        <a:buChar char="−"/>
        <a:defRPr kumimoji="0" lang="en-US" altLang="zh-CN" sz="1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Helvetica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187" y="116632"/>
            <a:ext cx="11587625" cy="344710"/>
          </a:xfrm>
        </p:spPr>
        <p:txBody>
          <a:bodyPr/>
          <a:lstStyle/>
          <a:p>
            <a:r>
              <a:rPr lang="it-IT" altLang="zh-CN" sz="2800" dirty="0" err="1">
                <a:latin typeface="+mn-lt"/>
              </a:rPr>
              <a:t>Vendor</a:t>
            </a:r>
            <a:r>
              <a:rPr lang="it-IT" altLang="zh-CN" sz="2800" dirty="0">
                <a:latin typeface="+mn-lt"/>
              </a:rPr>
              <a:t> Device </a:t>
            </a:r>
            <a:r>
              <a:rPr lang="it-IT" altLang="zh-CN" sz="2800" dirty="0" err="1">
                <a:latin typeface="+mn-lt"/>
              </a:rPr>
              <a:t>Model_OM</a:t>
            </a:r>
            <a:r>
              <a:rPr lang="it-IT" altLang="zh-CN" sz="2800" dirty="0">
                <a:latin typeface="+mn-lt"/>
              </a:rPr>
              <a:t>/Custom–Feature </a:t>
            </a:r>
            <a:r>
              <a:rPr lang="it-IT" altLang="zh-CN" sz="2800" dirty="0" err="1">
                <a:latin typeface="+mn-lt"/>
              </a:rPr>
              <a:t>Summary</a:t>
            </a:r>
            <a:endParaRPr lang="it-IT" sz="2800" dirty="0">
              <a:latin typeface="+mn-lt"/>
            </a:endParaRPr>
          </a:p>
        </p:txBody>
      </p:sp>
      <p:graphicFrame>
        <p:nvGraphicFramePr>
          <p:cNvPr id="1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18615"/>
              </p:ext>
            </p:extLst>
          </p:nvPr>
        </p:nvGraphicFramePr>
        <p:xfrm>
          <a:off x="302187" y="554949"/>
          <a:ext cx="11626461" cy="538915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630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8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1871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HARDWARE</a:t>
                      </a:r>
                    </a:p>
                  </a:txBody>
                  <a:tcPr marL="18000" marR="18000" marT="28800" marB="28800" vert="vert27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MS Mincho" panose="02020609040205080304" pitchFamily="49" charset="-128"/>
                          <a:cs typeface="Verdana" panose="020B0604030504040204" pitchFamily="34" charset="0"/>
                        </a:rPr>
                        <a:t>Form factor</a:t>
                      </a:r>
                      <a:endParaRPr kumimoji="0" 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11037</a:t>
                      </a:r>
                      <a:endParaRPr kumimoji="0" lang="en-GB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marR="0" lvl="0" indent="0" algn="ctr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 marL="18000" marR="18000" marT="28800" marB="28800" vert="vert27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" marR="0" lvl="0" indent="-63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O.S.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60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11028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Size, weight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11616 mm x 11617 mm x 11618 mm, 11036 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6350" marR="0" lvl="0" indent="-63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Memory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8900" marR="0" lvl="0" indent="-8890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11049</a:t>
                      </a:r>
                    </a:p>
                    <a:p>
                      <a:pPr marL="88900" marR="0" lvl="0" indent="-8890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11050</a:t>
                      </a:r>
                    </a:p>
                    <a:p>
                      <a:pPr marL="88900" marR="0" lvl="0" indent="-8890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it-IT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11054</a:t>
                      </a:r>
                      <a:endParaRPr kumimoji="0" lang="it-IT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2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1270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Display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11070, 11066, 11068, 11069, 11065, 11067,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11064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350" marR="0" lvl="0" indent="-63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NeueLT Com 75 Bd"/>
                        <a:cs typeface="Arial" charset="0"/>
                      </a:endParaRP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>
                        <a:latin typeface="Helvetica neue 75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1270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0" algn="l"/>
                        </a:tabLst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NeueLT Com 75 Bd"/>
                        <a:cs typeface="Arial" charset="0"/>
                      </a:endParaRP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sz="1100" dirty="0">
                        <a:latin typeface="Helvetica neue 75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9050" marR="0" lvl="0" indent="-190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Battery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Battery</a:t>
                      </a: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: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11055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Standby time on WCDMA: 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11057</a:t>
                      </a: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 hours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Talk time on WCDMA: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11059</a:t>
                      </a: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 hours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Standby time on LTE: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11060</a:t>
                      </a: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 hours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Camera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Primary: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11700, 11121, 11514, 11123, 11575</a:t>
                      </a:r>
                    </a:p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Secondary: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11125,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11126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6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Chipset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BB: 11038, RF: </a:t>
                      </a: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11039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APP:</a:t>
                      </a: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11040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Core 11623: </a:t>
                      </a:r>
                      <a:r>
                        <a:rPr kumimoji="0" lang="en-GB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11041</a:t>
                      </a:r>
                      <a:endParaRPr kumimoji="0" lang="en-GB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9050" marR="0" lvl="0" indent="-190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NeueLT Com 55 Roman"/>
                        <a:cs typeface="Arial" charset="0"/>
                      </a:endParaRP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  <a:defRPr/>
                      </a:pPr>
                      <a:endParaRPr kumimoji="0" lang="en-GB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75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marL="36000" marR="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7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" marR="0" lvl="0" indent="-190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Connectivity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11087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11085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11637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11080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11155</a:t>
                      </a:r>
                      <a:endParaRPr kumimoji="0" lang="en-GB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marL="36000" marR="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871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RADIO</a:t>
                      </a:r>
                    </a:p>
                  </a:txBody>
                  <a:tcPr marL="18000" marR="18000" marT="28800" marB="28800" vert="vert27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Bands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GSM: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11283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WCDMA: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11284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it-IT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LTE: </a:t>
                      </a: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11285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None/>
                        <a:tabLst>
                          <a:tab pos="193675" algn="l"/>
                        </a:tabLst>
                        <a:defRPr/>
                      </a:pPr>
                      <a:endParaRPr kumimoji="0" lang="it-IT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" marR="0" lvl="0" indent="-190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Browser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/>
                        </a:rPr>
                        <a:t>11347</a:t>
                      </a:r>
                      <a:endParaRPr kumimoji="0" lang="en-GB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008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6350" marR="0" lvl="0" indent="-63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Codec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Image: </a:t>
                      </a: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11338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Video: </a:t>
                      </a:r>
                      <a:r>
                        <a:rPr kumimoji="0" lang="en-GB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11340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Arial" panose="020B0604020202020204" pitchFamily="34" charset="0"/>
                        <a:buChar char="•"/>
                        <a:tabLst>
                          <a:tab pos="193675" algn="l"/>
                        </a:tabLst>
                        <a:defRPr/>
                      </a:pPr>
                      <a:r>
                        <a:rPr kumimoji="0" lang="en-GB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Audio: </a:t>
                      </a:r>
                      <a:r>
                        <a:rPr kumimoji="0" lang="en-GB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11339</a:t>
                      </a:r>
                      <a:endParaRPr kumimoji="0" lang="en-GB" altLang="ko-KR" sz="10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marL="54000" marR="72000" marT="36000" marB="180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31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Carrier</a:t>
                      </a:r>
                    </a:p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Aggregation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11213</a:t>
                      </a:r>
                    </a:p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11672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18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Receiver type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11302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616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Capability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LTE DL/UL Cat.: </a:t>
                      </a: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11205/11663</a:t>
                      </a:r>
                      <a:r>
                        <a:rPr kumimoji="0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 (DL </a:t>
                      </a: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11533</a:t>
                      </a:r>
                      <a:r>
                        <a:rPr kumimoji="0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;UL </a:t>
                      </a: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11534</a:t>
                      </a:r>
                      <a:r>
                        <a:rPr kumimoji="0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 )</a:t>
                      </a:r>
                    </a:p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HSDPA Cat: </a:t>
                      </a: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11193 (11603), </a:t>
                      </a:r>
                      <a:r>
                        <a:rPr kumimoji="0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HSUPA Cat.: </a:t>
                      </a: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11194(11604)</a:t>
                      </a:r>
                    </a:p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ulim" pitchFamily="34" charset="-127"/>
                        <a:cs typeface="+mn-cs"/>
                      </a:endParaRPr>
                    </a:p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11562, 11563</a:t>
                      </a:r>
                    </a:p>
                    <a:p>
                      <a:pPr marL="171450" marR="0" lvl="0" indent="-17145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ulim" pitchFamily="34" charset="-127"/>
                          <a:cs typeface="+mn-cs"/>
                        </a:rPr>
                        <a:t>11207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ulim" pitchFamily="34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658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0" lvl="0" indent="-63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Messaging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11339, 11647, 11646 (11156</a:t>
                      </a:r>
                      <a:r>
                        <a:rPr kumimoji="0" 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)</a:t>
                      </a:r>
                      <a:endParaRPr kumimoji="0" 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cs typeface="Arial" charset="0"/>
                      </a:endParaRPr>
                    </a:p>
                  </a:txBody>
                  <a:tcPr marL="36000" marR="72000" marT="36000" marB="180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919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6350" marR="0" lvl="0" indent="-63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USIM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11149</a:t>
                      </a:r>
                    </a:p>
                  </a:txBody>
                  <a:tcPr marL="36000" marR="72000" marT="36000" marB="180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920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GPS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11129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398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it-IT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VideoCall</a:t>
                      </a:r>
                    </a:p>
                  </a:txBody>
                  <a:tcPr marL="18000" marR="18000" marT="28800" marB="28800"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>
                          <a:tab pos="193675" algn="l"/>
                        </a:tabLst>
                        <a:defRPr/>
                      </a:pPr>
                      <a:r>
                        <a:rPr kumimoji="0" lang="it-IT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11343</a:t>
                      </a:r>
                    </a:p>
                  </a:txBody>
                  <a:tcPr marL="36000" marR="72000" marT="36000" marB="18000" anchor="ctr" horzOverflow="overflow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8190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WiFi</a:t>
                      </a:r>
                    </a:p>
                  </a:txBody>
                  <a:tcPr marL="18000" marR="18000" marT="28800" marB="2880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11048</a:t>
                      </a:r>
                    </a:p>
                    <a:p>
                      <a:pPr marL="0" marR="0" lvl="0" indent="0" algn="l" defTabSz="9616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11130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,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Verona" pitchFamily="18" charset="0"/>
                        </a:rPr>
                        <a:t>11148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Veron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B3B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7&quot;&gt;&lt;elem m_fUsage=&quot;1.63469903168667629600E+00&quot;&gt;&lt;m_msothmcolidx val=&quot;0&quot;/&gt;&lt;m_rgb r=&quot;88&quot; g=&quot;A5&quot; b=&quot;EA&quot;/&gt;&lt;m_nBrightness val=&quot;0&quot;/&gt;&lt;/elem&gt;&lt;elem m_fUsage=&quot;1.29472100801669665060E+00&quot;&gt;&lt;m_msothmcolidx val=&quot;0&quot;/&gt;&lt;m_rgb r=&quot;00&quot; g=&quot;3B&quot; b=&quot;89&quot;/&gt;&lt;m_nBrightness val=&quot;0&quot;/&gt;&lt;/elem&gt;&lt;elem m_fUsage=&quot;1.07331265657032903782E+00&quot;&gt;&lt;m_msothmcolidx val=&quot;0&quot;/&gt;&lt;m_rgb r=&quot;B8&quot; g=&quot;BC&quot; b=&quot;C1&quot;/&gt;&lt;m_nBrightness val=&quot;0&quot;/&gt;&lt;/elem&gt;&lt;elem m_fUsage=&quot;1.02326547652546007150E+00&quot;&gt;&lt;m_msothmcolidx val=&quot;0&quot;/&gt;&lt;m_rgb r=&quot;4D&quot; g=&quot;78&quot; b=&quot;E0&quot;/&gt;&lt;m_nBrightness val=&quot;0&quot;/&gt;&lt;/elem&gt;&lt;elem m_fUsage=&quot;9.17472909028592131797E-01&quot;&gt;&lt;m_msothmcolidx val=&quot;0&quot;/&gt;&lt;m_rgb r=&quot;95&quot; g=&quot;9A&quot; b=&quot;A2&quot;/&gt;&lt;m_nBrightness val=&quot;0&quot;/&gt;&lt;/elem&gt;&lt;elem m_fUsage=&quot;7.43721610288151646628E-01&quot;&gt;&lt;m_msothmcolidx val=&quot;0&quot;/&gt;&lt;m_rgb r=&quot;C4&quot; g=&quot;D2&quot; b=&quot;F5&quot;/&gt;&lt;m_nBrightness val=&quot;0&quot;/&gt;&lt;/elem&gt;&lt;elem m_fUsage=&quot;6.92500317583148228273E-01&quot;&gt;&lt;m_msothmcolidx val=&quot;0&quot;/&gt;&lt;m_rgb r=&quot;FF&quot; g=&quot;6A&quot; b=&quot;00&quot;/&gt;&lt;m_nBrightness val=&quot;0&quot;/&gt;&lt;/elem&gt;&lt;elem m_fUsage=&quot;6.07114861214548162671E-01&quot;&gt;&lt;m_msothmcolidx val=&quot;0&quot;/&gt;&lt;m_rgb r=&quot;FF&quot; g=&quot;A6&quot; b=&quot;66&quot;/&gt;&lt;m_nBrightness val=&quot;0&quot;/&gt;&lt;/elem&gt;&lt;elem m_fUsage=&quot;5.45357514336496707053E-01&quot;&gt;&lt;m_msothmcolidx val=&quot;0&quot;/&gt;&lt;m_rgb r=&quot;FF&quot; g=&quot;C3&quot; b=&quot;99&quot;/&gt;&lt;m_nBrightness val=&quot;0&quot;/&gt;&lt;/elem&gt;&lt;elem m_fUsage=&quot;5.02308071824116741944E-01&quot;&gt;&lt;m_msothmcolidx val=&quot;0&quot;/&gt;&lt;m_rgb r=&quot;DC&quot; g=&quot;DD&quot; b=&quot;E0&quot;/&gt;&lt;m_nBrightness val=&quot;0&quot;/&gt;&lt;/elem&gt;&lt;elem m_fUsage=&quot;4.92702948117687722362E-01&quot;&gt;&lt;m_msothmcolidx val=&quot;0&quot;/&gt;&lt;m_rgb r=&quot;FF&quot; g=&quot;E1&quot; b=&quot;CC&quot;/&gt;&lt;m_nBrightness val=&quot;0&quot;/&gt;&lt;/elem&gt;&lt;elem m_fUsage=&quot;4.34659056644259078617E-01&quot;&gt;&lt;m_msothmcolidx val=&quot;0&quot;/&gt;&lt;m_rgb r=&quot;DC&quot; g=&quot;DE&quot; b=&quot;E0&quot;/&gt;&lt;m_nBrightness val=&quot;0&quot;/&gt;&lt;/elem&gt;&lt;elem m_fUsage=&quot;1.35011240568781217680E-02&quot;&gt;&lt;m_msothmcolidx val=&quot;0&quot;/&gt;&lt;m_rgb r=&quot;33&quot; g=&quot;CC&quot; b=&quot;33&quot;/&gt;&lt;m_nBrightness val=&quot;0&quot;/&gt;&lt;/elem&gt;&lt;elem m_fUsage=&quot;1.20980410216545170715E-02&quot;&gt;&lt;m_msothmcolidx val=&quot;0&quot;/&gt;&lt;m_rgb r=&quot;FF&quot; g=&quot;99&quot; b=&quot;00&quot;/&gt;&lt;m_nBrightness val=&quot;0&quot;/&gt;&lt;/elem&gt;&lt;elem m_fUsage=&quot;7.60348989279139610142E-03&quot;&gt;&lt;m_msothmcolidx val=&quot;0&quot;/&gt;&lt;m_rgb r=&quot;00&quot; g=&quot;B0&quot; b=&quot;F0&quot;/&gt;&lt;m_nBrightness val=&quot;0&quot;/&gt;&lt;/elem&gt;&lt;elem m_fUsage=&quot;4.73873792919476000823E-03&quot;&gt;&lt;m_msothmcolidx val=&quot;0&quot;/&gt;&lt;m_rgb r=&quot;E9&quot; g=&quot;C0&quot; b=&quot;FE&quot;/&gt;&lt;m_nBrightness val=&quot;0&quot;/&gt;&lt;/elem&gt;&lt;elem m_fUsage=&quot;2.95126654306528249166E-05&quot;&gt;&lt;m_msothmcolidx val=&quot;0&quot;/&gt;&lt;m_rgb r=&quot;70&quot; g=&quot;30&quot; b=&quot;A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O3Jw_a8PU2nMaH7nzkd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8WTm6AoxEyQKG5NhneK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TJbub3kaUeUSMmqb3oW.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fEGeTC94k6uBC0pNcRa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1zQE8HX30a3MmzI5_ZIo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b81DsZqkuCXEY0AmS.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j5wgvGMkqU.nMWmQ4.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9hh7h9gkWFwbTkC2vN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CSJTfSlUOMKpAKQnMU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frPygBikOqgp8eUDxb3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frPygBikOqgp8eUDxb3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j5wgvGMkqU.nMWmQ4.a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9hh7h9gkWFwbTkC2vN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CSJTfSlUOMKpAKQnMU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frPygBikOqgp8eUDxb3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frPygBikOqgp8eUDxb3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j5wgvGMkqU.nMWmQ4.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9hh7h9gkWFwbTkC2vN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CSJTfSlUOMKpAKQnMU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frPygBikOqgp8eUDxb3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frPygBikOqgp8eUDxb3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ormat Wind Tre - 16:9 - Arial">
  <a:themeElements>
    <a:clrScheme name="Custom 8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21B8C6"/>
      </a:accent1>
      <a:accent2>
        <a:srgbClr val="0070C0"/>
      </a:accent2>
      <a:accent3>
        <a:srgbClr val="FF6A00"/>
      </a:accent3>
      <a:accent4>
        <a:srgbClr val="009900"/>
      </a:accent4>
      <a:accent5>
        <a:srgbClr val="CC0099"/>
      </a:accent5>
      <a:accent6>
        <a:srgbClr val="B40000"/>
      </a:accent6>
      <a:hlink>
        <a:srgbClr val="0070C0"/>
      </a:hlink>
      <a:folHlink>
        <a:srgbClr val="FFFF00"/>
      </a:folHlink>
    </a:clrScheme>
    <a:fontScheme name="Wind Tre - Font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/>
      </a:spPr>
      <a:bodyPr rot="0" spcFirstLastPara="1" vertOverflow="overflow" horzOverflow="overflow" vert="horz" wrap="square" lIns="35718" tIns="35718" rIns="35718" bIns="35718" numCol="1" spcCol="38100" rtlCol="0" anchor="ctr">
        <a:noAutofit/>
      </a:bodyPr>
      <a:lstStyle>
        <a:defPPr algn="ctr">
          <a:defRPr sz="120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spAutoFit/>
      </a:bodyPr>
      <a:lstStyle>
        <a:defPPr marL="0" indent="0">
          <a:defRPr sz="1400" dirty="0" err="1" smtClean="0">
            <a:sym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Wind Tre - 16_9 - Arial" id="{5A6FE0AF-FCFC-4A6E-B40B-BD58A0D4BAFB}" vid="{FEC540E3-6105-4669-9225-66E9740F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19796510F74D4E985A4AAB89E469DB" ma:contentTypeVersion="13" ma:contentTypeDescription="Creare un nuovo documento." ma:contentTypeScope="" ma:versionID="922ea2c3c172e8c334a0348a22c79fce">
  <xsd:schema xmlns:xsd="http://www.w3.org/2001/XMLSchema" xmlns:xs="http://www.w3.org/2001/XMLSchema" xmlns:p="http://schemas.microsoft.com/office/2006/metadata/properties" xmlns:ns2="e8af1313-e7f6-4688-a3a6-50638427db4a" xmlns:ns3="db6294d1-eb8a-4044-9a05-469828efd3ff" targetNamespace="http://schemas.microsoft.com/office/2006/metadata/properties" ma:root="true" ma:fieldsID="b2f35b7b05f4de77c0dd6c13df1fc5b0" ns2:_="" ns3:_="">
    <xsd:import namespace="e8af1313-e7f6-4688-a3a6-50638427db4a"/>
    <xsd:import namespace="db6294d1-eb8a-4044-9a05-469828efd3ff"/>
    <xsd:element name="properties">
      <xsd:complexType>
        <xsd:sequence>
          <xsd:element name="documentManagement">
            <xsd:complexType>
              <xsd:all>
                <xsd:element ref="ns2:TipoDocumento" minOccurs="0"/>
                <xsd:element ref="ns2:Descrizione" minOccurs="0"/>
                <xsd:element ref="ns2:Target" minOccurs="0"/>
                <xsd:element ref="ns2:Stato" minOccurs="0"/>
                <xsd:element ref="ns2:DataInizioPubblicazione" minOccurs="0"/>
                <xsd:element ref="ns2:DataFinePubblicazione" minOccurs="0"/>
                <xsd:element ref="ns2:Ordinamento" minOccurs="0"/>
                <xsd:element ref="ns3:TipoFile" minOccurs="0"/>
                <xsd:element ref="ns3:TipoFile_x003a_ClasseIcon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f1313-e7f6-4688-a3a6-50638427db4a" elementFormDefault="qualified">
    <xsd:import namespace="http://schemas.microsoft.com/office/2006/documentManagement/types"/>
    <xsd:import namespace="http://schemas.microsoft.com/office/infopath/2007/PartnerControls"/>
    <xsd:element name="TipoDocumento" ma:index="8" nillable="true" ma:displayName="TipoDocumento" ma:default="Modulo" ma:format="Dropdown" ma:internalName="TipoDocumento">
      <xsd:simpleType>
        <xsd:restriction base="dms:Choice">
          <xsd:enumeration value="Modulo"/>
          <xsd:enumeration value="Altro"/>
        </xsd:restriction>
      </xsd:simpleType>
    </xsd:element>
    <xsd:element name="Descrizione" ma:index="9" nillable="true" ma:displayName="Descrizione" ma:internalName="Descrizione">
      <xsd:simpleType>
        <xsd:restriction base="dms:Note">
          <xsd:maxLength value="255"/>
        </xsd:restriction>
      </xsd:simpleType>
    </xsd:element>
    <xsd:element name="Target" ma:index="10" nillable="true" ma:displayName="Target" ma:default="_blank" ma:format="Dropdown" ma:internalName="Target">
      <xsd:simpleType>
        <xsd:restriction base="dms:Choice">
          <xsd:enumeration value="_self"/>
          <xsd:enumeration value="_blank"/>
        </xsd:restriction>
      </xsd:simpleType>
    </xsd:element>
    <xsd:element name="Stato" ma:index="11" nillable="true" ma:displayName="Stato" ma:default="Bozza" ma:format="Dropdown" ma:internalName="Stato">
      <xsd:simpleType>
        <xsd:restriction base="dms:Choice">
          <xsd:enumeration value="Bozza"/>
          <xsd:enumeration value="Approvato"/>
          <xsd:enumeration value="Invisibile"/>
        </xsd:restriction>
      </xsd:simpleType>
    </xsd:element>
    <xsd:element name="DataInizioPubblicazione" ma:index="12" nillable="true" ma:displayName="DataInizioPubblicazione" ma:format="DateTime" ma:internalName="DataInizioPubblicazione">
      <xsd:simpleType>
        <xsd:restriction base="dms:DateTime"/>
      </xsd:simpleType>
    </xsd:element>
    <xsd:element name="DataFinePubblicazione" ma:index="13" nillable="true" ma:displayName="DataFinePubblicazione" ma:format="DateTime" ma:internalName="DataFinePubblicazione">
      <xsd:simpleType>
        <xsd:restriction base="dms:DateTime"/>
      </xsd:simpleType>
    </xsd:element>
    <xsd:element name="Ordinamento" ma:index="14" nillable="true" ma:displayName="Ordinamento" ma:decimals="0" ma:internalName="Ordinamento">
      <xsd:simpleType>
        <xsd:restriction base="dms:Number">
          <xsd:minInclusive value="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294d1-eb8a-4044-9a05-469828efd3ff" elementFormDefault="qualified">
    <xsd:import namespace="http://schemas.microsoft.com/office/2006/documentManagement/types"/>
    <xsd:import namespace="http://schemas.microsoft.com/office/infopath/2007/PartnerControls"/>
    <xsd:element name="TipoFile" ma:index="15" nillable="true" ma:displayName="TipoFile" ma:list="{2ae99a82-181e-4086-929a-7e7e189ec333}" ma:internalName="TipoFile" ma:showField="Title" ma:web="37706997-47b6-4a5d-9cb3-06966a888e09">
      <xsd:simpleType>
        <xsd:restriction base="dms:Lookup"/>
      </xsd:simpleType>
    </xsd:element>
    <xsd:element name="TipoFile_x003a_ClasseIcona" ma:index="16" nillable="true" ma:displayName="ClasseIcona" ma:list="{2ae99a82-181e-4086-929a-7e7e189ec333}" ma:internalName="TipoFile_x003a_ClasseIcona" ma:readOnly="true" ma:showField="ClasseIcona" ma:web="37706997-47b6-4a5d-9cb3-06966a888e09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ipoFile xmlns="db6294d1-eb8a-4044-9a05-469828efd3ff">4</TipoFile>
    <Target xmlns="e8af1313-e7f6-4688-a3a6-50638427db4a">_blank</Target>
    <Ordinamento xmlns="e8af1313-e7f6-4688-a3a6-50638427db4a">9</Ordinamento>
    <Stato xmlns="e8af1313-e7f6-4688-a3a6-50638427db4a">Approvato</Stato>
    <TipoDocumento xmlns="e8af1313-e7f6-4688-a3a6-50638427db4a">Modulo</TipoDocumento>
    <DataInizioPubblicazione xmlns="e8af1313-e7f6-4688-a3a6-50638427db4a" xsi:nil="true"/>
    <Descrizione xmlns="e8af1313-e7f6-4688-a3a6-50638427db4a">Template presentazione (powerpoint) Wind Tre in formato 16:9</Descrizione>
    <DataFinePubblicazione xmlns="e8af1313-e7f6-4688-a3a6-50638427db4a" xsi:nil="true"/>
  </documentManagement>
</p:properties>
</file>

<file path=customXml/itemProps1.xml><?xml version="1.0" encoding="utf-8"?>
<ds:datastoreItem xmlns:ds="http://schemas.openxmlformats.org/officeDocument/2006/customXml" ds:itemID="{DF5C4E63-C58E-4B57-8987-D86503BEBF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5EBE99-905B-4712-9248-FB6231937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af1313-e7f6-4688-a3a6-50638427db4a"/>
    <ds:schemaRef ds:uri="db6294d1-eb8a-4044-9a05-469828efd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4CA54B-5903-4F89-B723-B987E6075E47}">
  <ds:schemaRefs>
    <ds:schemaRef ds:uri="db6294d1-eb8a-4044-9a05-469828efd3f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e8af1313-e7f6-4688-a3a6-50638427db4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182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15" baseType="lpstr">
      <vt:lpstr>MS Mincho</vt:lpstr>
      <vt:lpstr>SimSun</vt:lpstr>
      <vt:lpstr>Arial</vt:lpstr>
      <vt:lpstr>Gulim</vt:lpstr>
      <vt:lpstr>Helvetica Light</vt:lpstr>
      <vt:lpstr>Helvetica Neue</vt:lpstr>
      <vt:lpstr>HelveticaNeueLT Com 55 Roman</vt:lpstr>
      <vt:lpstr>HelveticaNeueLT Com 75 Bd</vt:lpstr>
      <vt:lpstr>Modena Condensed Light</vt:lpstr>
      <vt:lpstr>Verdana</vt:lpstr>
      <vt:lpstr>Verona</vt:lpstr>
      <vt:lpstr>Wingdings</vt:lpstr>
      <vt:lpstr>Format Wind Tre - 16:9 - Arial</vt:lpstr>
      <vt:lpstr>think-cell Slide</vt:lpstr>
      <vt:lpstr>Vendor Device Model_OM/Custom–Feature Summary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  documento</dc:title>
  <dc:creator>andrea.albano</dc:creator>
  <cp:lastModifiedBy>Ezio Toto</cp:lastModifiedBy>
  <cp:revision>109</cp:revision>
  <cp:lastPrinted>2017-01-09T09:46:22Z</cp:lastPrinted>
  <dcterms:created xsi:type="dcterms:W3CDTF">2017-03-09T14:35:43Z</dcterms:created>
  <dcterms:modified xsi:type="dcterms:W3CDTF">2018-10-01T08:47:58Z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0x010100EC19796510F74D4E985A4AAB89E469DB</vt:lpwstr>
  </property>
  <property fmtid="{D5CDD505-2E9C-101B-9397-08002B2CF9AE}" pid="3" name="Order">
    <vt:r8>4400</vt:r8>
  </property>
</Properties>
</file>