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D4D157-2BFC-53D3-212E-E25964B26D69}" v="2" dt="2025-04-28T22:56:33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7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2D3C-43C2-0064-CB8E-0B14F174E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596F4-4AB7-806B-14F0-8E8B44867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55A6F-953E-9164-D3CF-50F1757A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48208-1923-AEFF-75A5-A97528C7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91DA9-B474-424E-B04D-F7513B5A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0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35E9-4593-9095-33A8-4E2EC6BB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79C77-EB9D-7606-6926-978E0F9E5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31ED-A387-D2CD-D501-12A83A52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06CC-9183-6684-6EDA-D5BD1699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79DD8-4909-6772-2DA8-DA6A8AEF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61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BD182B-AAD5-F0E2-DD6A-8BFA833FDA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FDD6E9-16FA-A54D-7145-B1CE3DA0FF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DF5D2-19F7-F1EB-42C9-48F46354F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BECDF-7561-2D83-23F8-1531429ED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CA5FF-538F-D4AF-274B-04170655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1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E174-E1DF-396D-4CB0-CC08015C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A4210-E0F3-B688-B1D2-34995BB62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1F2C0-3A20-0D93-FD61-D4B1C71EC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92F9A-C53C-EB9E-A303-7B59089FD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D1D5B-083B-EABD-1511-9FFF2E0D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2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C271-073D-2DCC-BBE5-056C96459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792F9-A68F-CF9B-2AAF-5006E0D89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A6511-9AE2-A9A6-E904-D95752D8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D219-09AD-F7B9-6824-8EA79E57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D717C-2048-4FBF-A2DD-E61B8423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0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E492D-3441-F8C1-4711-30004B8E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F7FC-197F-192F-A52C-9FD53B804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D91F1-EB98-68A6-A6C8-D834B0905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12F22-7FF1-B995-274E-37984F578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0AE44-2C6D-2B30-9453-8DD9573A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982C8-01CF-E35A-CC25-1A8D87DD0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703C-D39B-456B-CB6B-F7296D2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84E4-BFA3-ED39-38FD-62527A6DB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16FE8-83D0-6377-810D-EA052A54C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55694-8EC7-88B6-791B-789AEAA4D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0895-84EC-7B30-095E-7602754BE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9AEB0-F86D-9105-7AF7-DF029AF4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281AD-2EEE-77F2-3E53-993083AC2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1D909-78CF-F412-92F7-2120CA87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4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85E6-2373-EEE2-F14E-D6BF576E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A6677F-B6F1-2261-1788-D612FFEC5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35FA8-0DDB-7677-85EA-628B5619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1C05D-A4C2-6C35-4AB1-944BBF31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55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0E239F-C41E-2393-2CA4-30AEA574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77661-B1AC-6435-3BE5-7BBC7D11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E4B35-D3AA-9158-1E12-B1C153F2F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5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53B83-F772-6853-BC99-8D3BC760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3CA9-3BA0-9498-595E-5BB2606BE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D530B-3C44-1725-47A3-70381AA6C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FC298-EF9D-97C8-9983-EB31F41D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D626B-6B7C-3D5A-1638-AF44C331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D87F7-F1BC-B8EB-6BCC-A601E3E5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5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F46C-B538-2AE8-03AF-3519E87E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2692BB-9ED1-C47D-97B9-E1A5644C4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423A4-A970-DC59-F696-FB7C30394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04729-CFAF-E844-4F62-5956DBF69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D64F-E9B6-47A1-9007-03DAA8932CE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49358-F1C5-5068-BA51-13A3966E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C5181-868B-2243-1A6B-DFF775B08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83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AC9DF-59D8-3292-94C9-BB4E48DF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F98CF-226B-46DD-D5E5-397AE34D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C8090-13D3-385A-8349-FBEE67DAB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55D64F-E9B6-47A1-9007-03DAA8932CE2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4C598-59CE-5106-7919-7F584C6F7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9A156-4011-5549-48FC-F24210CA0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C4E5B-937D-4152-940C-0348FA836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9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47DE6B-2631-FF16-6A6B-11DFD9CC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442BC-E8C9-CB9A-9E89-C0AEDD88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5FDB7B-0F2A-F1E5-A7F6-E67B19217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4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AEAFA-AA83-6838-8931-B0900DEA6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954F81-8F70-B539-BB74-244FCAE2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0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C6F88-2B75-1657-FD03-9476E857E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CC44A7-16D2-4DDB-799C-E4ED39BAD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69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EC251-E641-05E5-A3A9-B13BD7EE2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D6AB51-4FC8-6555-C063-1A44416C0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5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F5637-8DD9-4BEE-AE52-09DC47FCE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C5D50A-F26F-4631-9F7B-C5F24C9F1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7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EA72F-AB45-9CD2-9517-96BEA72FF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8C205-2C3A-8FEC-9183-1CA020568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78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CAC7A-D2F5-29C4-E7E9-9B9E36943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58763C-7242-1F42-E762-CDFF13F9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734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BC3D5-6BA2-D02D-A491-A65191FEA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DC1C2-77FA-AD26-90AC-4A0F4D4C7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62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78942-F108-B74B-61B4-4C9013445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E514F1-86B2-0157-E079-5FE28465F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3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99332-DC48-D461-CBBD-B4521987D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BF329E-E190-E061-282D-12371A44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6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26ABC-B209-FB02-09A4-1BBB3B771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A32750-FFD6-3E42-81A5-0D61EBB4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36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B402C-BED7-613F-01F7-DBD3E9525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BFCFB3-84D5-2332-88E9-CCA57BF50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12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4049E-4E05-F8BA-CD11-DC67C28B6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6C88E-A51B-C324-23B5-38188B530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9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73AC-F0BD-0E37-EED9-97F7F6CB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A0FB8-DA7C-EC4C-7D26-A13BA2AAC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66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E76CB-B612-B0F3-7999-64245DDEE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41CD84-03C9-D72E-17D6-ABEC97DA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59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1E361-4CF7-BC31-3A72-7E367EDD0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6762B6-2D16-8D51-4212-49B85639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2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26EEF-C305-4D69-4091-8F549E7A5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2F3AEF-3216-23A3-71DE-1CA8FA0A4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72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99D39-9216-E555-72F9-2F23FE9CA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1C382F-31A4-39E5-A928-88FA8786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28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3CD07-4B8B-921E-44E9-A7E3C2D4D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D8620-9458-64B6-8C6D-CD6F2C24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2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9DA99-DD70-D9FF-B512-7E6B9304A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5A37EC-F30F-FA9D-42AA-8B5755BBD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3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2025-04-29T19:35:23Z</dcterms:created>
  <dcterms:modified xsi:type="dcterms:W3CDTF">2025-04-29T19:35:39Z</dcterms:modified>
</cp:coreProperties>
</file>