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288198-6517-4A30-9F8A-E084383E9DE9}"/>
              </a:ext>
            </a:extLst>
          </p:cNvPr>
          <p:cNvGrpSpPr/>
          <p:nvPr/>
        </p:nvGrpSpPr>
        <p:grpSpPr>
          <a:xfrm>
            <a:off x="2121763" y="1850558"/>
            <a:ext cx="7948472" cy="2985432"/>
            <a:chOff x="2121763" y="1850558"/>
            <a:chExt cx="7948472" cy="2985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384C6-D8FC-41F3-ADD9-BB744B972AA9}"/>
                </a:ext>
              </a:extLst>
            </p:cNvPr>
            <p:cNvSpPr txBox="1"/>
            <p:nvPr/>
          </p:nvSpPr>
          <p:spPr>
            <a:xfrm>
              <a:off x="2121763" y="1850558"/>
              <a:ext cx="7948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뉴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트로</a:t>
              </a:r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감성 메신저 써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비쓰</a:t>
              </a:r>
              <a:endPara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279B02-D517-43CD-A2E7-0C71E7D20EF8}"/>
                </a:ext>
              </a:extLst>
            </p:cNvPr>
            <p:cNvSpPr/>
            <p:nvPr/>
          </p:nvSpPr>
          <p:spPr>
            <a:xfrm>
              <a:off x="3200399" y="2619999"/>
              <a:ext cx="5791200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r>
                <a:rPr lang="en-US" altLang="ko-KR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endPara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-8878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512748" y="384936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2670021" y="3848281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512748" y="480343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3096149" y="4791497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6DC51C-0542-4DD7-9CAA-CC1C885B3AC7}"/>
              </a:ext>
            </a:extLst>
          </p:cNvPr>
          <p:cNvSpPr/>
          <p:nvPr/>
        </p:nvSpPr>
        <p:spPr>
          <a:xfrm>
            <a:off x="4916900" y="5765872"/>
            <a:ext cx="2717896" cy="620713"/>
          </a:xfrm>
          <a:prstGeom prst="roundRect">
            <a:avLst/>
          </a:prstGeom>
          <a:solidFill>
            <a:srgbClr val="FFCE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81D77-9C12-49D0-A462-FA3F0F5E60C8}"/>
              </a:ext>
            </a:extLst>
          </p:cNvPr>
          <p:cNvSpPr txBox="1"/>
          <p:nvPr/>
        </p:nvSpPr>
        <p:spPr>
          <a:xfrm>
            <a:off x="4517253" y="0"/>
            <a:ext cx="707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친구 추가하기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00DDE-1922-4134-B917-8578FBF19D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r="14788" b="14482"/>
          <a:stretch/>
        </p:blipFill>
        <p:spPr>
          <a:xfrm>
            <a:off x="6436311" y="1076684"/>
            <a:ext cx="3204839" cy="38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d Sprite - Tamagotchi Full Set by ~satoshi-miyako on deviantART ...">
            <a:extLst>
              <a:ext uri="{FF2B5EF4-FFF2-40B4-BE49-F238E27FC236}">
                <a16:creationId xmlns:a16="http://schemas.microsoft.com/office/drawing/2014/main" id="{F47749DD-2AC1-4E9C-A96A-20653DA7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6" y="133166"/>
            <a:ext cx="250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54D5D31-2D2B-4E69-B47F-6768D346DB28}"/>
              </a:ext>
            </a:extLst>
          </p:cNvPr>
          <p:cNvGrpSpPr/>
          <p:nvPr/>
        </p:nvGrpSpPr>
        <p:grpSpPr>
          <a:xfrm>
            <a:off x="4607511" y="600007"/>
            <a:ext cx="683581" cy="683581"/>
            <a:chOff x="6986726" y="679906"/>
            <a:chExt cx="683581" cy="68358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C2F3D-E68B-42AD-831F-1B7E5B9FB078}"/>
                </a:ext>
              </a:extLst>
            </p:cNvPr>
            <p:cNvSpPr/>
            <p:nvPr/>
          </p:nvSpPr>
          <p:spPr>
            <a:xfrm>
              <a:off x="6986726" y="679906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40C76DF8-20D9-4D11-8AD5-B84DA8EE2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24" b="35652" l="40556" r="57593">
                          <a14:foregroundMark x1="45185" y1="31398" x2="45556" y2="32140"/>
                          <a14:foregroundMark x1="52778" y1="31330" x2="52593" y2="32005"/>
                          <a14:foregroundMark x1="46852" y1="33086" x2="47593" y2="33018"/>
                          <a14:foregroundMark x1="42778" y1="33153" x2="43519" y2="33491"/>
                          <a14:foregroundMark x1="41667" y1="32140" x2="41667" y2="31330"/>
                          <a14:foregroundMark x1="46852" y1="29980" x2="51296" y2="29980"/>
                          <a14:foregroundMark x1="54074" y1="30385" x2="54444" y2="30452"/>
                          <a14:foregroundMark x1="55926" y1="30858" x2="56296" y2="30925"/>
                          <a14:foregroundMark x1="57222" y1="31398" x2="57222" y2="32613"/>
                          <a14:backgroundMark x1="50000" y1="30858" x2="49444" y2="32005"/>
                          <a14:backgroundMark x1="43889" y1="31330" x2="43889" y2="32411"/>
                          <a14:backgroundMark x1="48148" y1="34031" x2="50370" y2="34301"/>
                          <a14:backgroundMark x1="54259" y1="32681" x2="55556" y2="31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9" t="28565" r="42098" b="64249"/>
            <a:stretch/>
          </p:blipFill>
          <p:spPr bwMode="auto">
            <a:xfrm>
              <a:off x="7115451" y="784523"/>
              <a:ext cx="426129" cy="49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3148D6-6573-4510-A8EF-268906D512A5}"/>
              </a:ext>
            </a:extLst>
          </p:cNvPr>
          <p:cNvGrpSpPr/>
          <p:nvPr/>
        </p:nvGrpSpPr>
        <p:grpSpPr>
          <a:xfrm>
            <a:off x="5664176" y="609213"/>
            <a:ext cx="683581" cy="683581"/>
            <a:chOff x="5664176" y="609213"/>
            <a:chExt cx="683581" cy="68358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B72D7D-9897-4B7C-84CB-2B612BBE1770}"/>
                </a:ext>
              </a:extLst>
            </p:cNvPr>
            <p:cNvSpPr/>
            <p:nvPr/>
          </p:nvSpPr>
          <p:spPr>
            <a:xfrm>
              <a:off x="5664176" y="609213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F4DAEF06-64B8-4922-BC84-FCE1CEAEE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06" t="36740" r="22018" b="57370"/>
            <a:stretch/>
          </p:blipFill>
          <p:spPr bwMode="auto">
            <a:xfrm>
              <a:off x="5784985" y="775236"/>
              <a:ext cx="441961" cy="40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6F2988-D80A-49C7-BA1F-2908E502DF3C}"/>
              </a:ext>
            </a:extLst>
          </p:cNvPr>
          <p:cNvGrpSpPr/>
          <p:nvPr/>
        </p:nvGrpSpPr>
        <p:grpSpPr>
          <a:xfrm>
            <a:off x="4644737" y="1608957"/>
            <a:ext cx="683581" cy="683581"/>
            <a:chOff x="4644737" y="1608957"/>
            <a:chExt cx="683581" cy="6835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A7C6586-CEC1-407F-96F5-1057649ED8CB}"/>
                </a:ext>
              </a:extLst>
            </p:cNvPr>
            <p:cNvSpPr/>
            <p:nvPr/>
          </p:nvSpPr>
          <p:spPr>
            <a:xfrm>
              <a:off x="4644737" y="1608957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34DEBDEB-664A-4DE5-9C15-5F6563F2E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" t="28444" r="81714" b="65689"/>
            <a:stretch/>
          </p:blipFill>
          <p:spPr bwMode="auto">
            <a:xfrm>
              <a:off x="4773166" y="1749578"/>
              <a:ext cx="426721" cy="40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D33BA0-C072-40C7-BFFB-FD3DA758E6A1}"/>
              </a:ext>
            </a:extLst>
          </p:cNvPr>
          <p:cNvGrpSpPr/>
          <p:nvPr/>
        </p:nvGrpSpPr>
        <p:grpSpPr>
          <a:xfrm>
            <a:off x="5664176" y="1608955"/>
            <a:ext cx="683581" cy="683581"/>
            <a:chOff x="6918545" y="2480685"/>
            <a:chExt cx="683581" cy="68358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F6E391-4DD4-4541-94F4-9F5D4E3A0341}"/>
                </a:ext>
              </a:extLst>
            </p:cNvPr>
            <p:cNvSpPr/>
            <p:nvPr/>
          </p:nvSpPr>
          <p:spPr>
            <a:xfrm>
              <a:off x="6918545" y="2480685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902AC8B9-8E4F-4A0A-AD61-D7D048919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5" t="45880" r="3174" b="47187"/>
            <a:stretch/>
          </p:blipFill>
          <p:spPr bwMode="auto">
            <a:xfrm>
              <a:off x="7059167" y="2584731"/>
              <a:ext cx="402336" cy="47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4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19</cp:revision>
  <dcterms:created xsi:type="dcterms:W3CDTF">2020-06-08T15:16:50Z</dcterms:created>
  <dcterms:modified xsi:type="dcterms:W3CDTF">2020-06-12T17:44:48Z</dcterms:modified>
</cp:coreProperties>
</file>