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288198-6517-4A30-9F8A-E084383E9DE9}"/>
              </a:ext>
            </a:extLst>
          </p:cNvPr>
          <p:cNvGrpSpPr/>
          <p:nvPr/>
        </p:nvGrpSpPr>
        <p:grpSpPr>
          <a:xfrm>
            <a:off x="2121763" y="1850558"/>
            <a:ext cx="7948472" cy="2985432"/>
            <a:chOff x="2121763" y="1850558"/>
            <a:chExt cx="7948472" cy="2985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384C6-D8FC-41F3-ADD9-BB744B972AA9}"/>
                </a:ext>
              </a:extLst>
            </p:cNvPr>
            <p:cNvSpPr txBox="1"/>
            <p:nvPr/>
          </p:nvSpPr>
          <p:spPr>
            <a:xfrm>
              <a:off x="2121763" y="1850558"/>
              <a:ext cx="7948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뉴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트로</a:t>
              </a:r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감성 메신저 써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비쓰</a:t>
              </a:r>
              <a:endPara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279B02-D517-43CD-A2E7-0C71E7D20EF8}"/>
                </a:ext>
              </a:extLst>
            </p:cNvPr>
            <p:cNvSpPr/>
            <p:nvPr/>
          </p:nvSpPr>
          <p:spPr>
            <a:xfrm>
              <a:off x="3200399" y="2619999"/>
              <a:ext cx="5791200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r>
                <a:rPr lang="en-US" altLang="ko-KR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endPara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-8878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850293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512748" y="3849362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2670021" y="3848281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512748" y="4803434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3096149" y="4791497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6DC51C-0542-4DD7-9CAA-CC1C885B3AC7}"/>
              </a:ext>
            </a:extLst>
          </p:cNvPr>
          <p:cNvSpPr/>
          <p:nvPr/>
        </p:nvSpPr>
        <p:spPr>
          <a:xfrm>
            <a:off x="4916900" y="5765872"/>
            <a:ext cx="2717896" cy="620713"/>
          </a:xfrm>
          <a:prstGeom prst="roundRect">
            <a:avLst/>
          </a:prstGeom>
          <a:solidFill>
            <a:srgbClr val="FFCE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16</cp:revision>
  <dcterms:created xsi:type="dcterms:W3CDTF">2020-06-08T15:16:50Z</dcterms:created>
  <dcterms:modified xsi:type="dcterms:W3CDTF">2020-06-10T18:33:28Z</dcterms:modified>
</cp:coreProperties>
</file>