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75" d="100"/>
          <a:sy n="75" d="100"/>
        </p:scale>
        <p:origin x="25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1985-B7E7-473D-B65B-3BE6C21C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241EE-D626-49F3-8BF6-A5CDF0EB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784D5-691F-4417-AEE5-986F445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DB184-E412-4101-A572-FDA2AFEA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2C887-5C2C-415A-BDCB-F29C945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3758D-11F1-4A65-8992-62E9C57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1ACA4-F15C-4625-B42A-AECA1CB0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8FB7-402C-4EB1-A879-8ED699D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B45E-9A6C-4512-B626-DC24280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A6C0B-531F-4652-9554-4117732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F7296-232E-4E99-911D-6482E9D3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5A62A-944E-446B-B206-C2917A8F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3AD09-778A-4724-BCC0-A7E7E01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E28F1-3F2D-4C3F-B00A-C1114B5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6E12-B5A1-4A36-B1E6-93DFCCAC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57F-BE01-454A-ADA5-0A3E2B1B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FEAA-CE4D-4552-973B-086436FC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E3BEE-CCA5-4AA0-A464-3E37E0B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FCE7-3B84-45AF-BAC6-2CDA7DE8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C2A37-9B35-4548-A85B-CB6DC24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3013C-1C0D-46D4-82C9-8BD5839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6D15F-1D9C-4DCE-8C4C-8EFD2827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5FA7A-D215-410E-991D-02639D20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3E898-3262-4183-AC99-B5EF0A18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19E0C-401B-4AF0-8EFE-21C66CE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98B20-D03D-4471-9593-CAB8FFA7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7132-DF6C-4198-BCA9-2C6E5F8B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DF8D5-0A3A-4D58-B98C-A9226896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2955-79AA-44D1-9036-FE8EC3C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BA33D-6C27-4BA9-92D6-A7EBA81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66C3-36EB-4307-BA05-DB0E50A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0EF4-BAD4-4B83-96FF-790EC4C5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4243E-48DC-4FC7-919F-ADE20459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C1382-9D67-494D-AAB9-B03CF60E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BFAD00-C0CA-4AB9-A09A-FA9E7674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2CC8B-F762-4B7A-8FC9-3CAE60843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DA3078-C25B-412D-8DD8-0EEA1475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14864-1D12-4634-9C80-BCA53B0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AA6B4-25B0-45BD-AEF9-4D0B03A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A0C3-2DF2-4757-ABAF-EE2DEA5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B2618-D2F9-4E16-B512-90BB35E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9098B-F024-46B1-9545-82D5B315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5434C-09DB-46E7-A986-3046B9F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A48EEB-CE24-4F83-9FAA-20002B6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08A41-F380-45CE-870B-138FCAF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42CF8-80CD-4C94-A81E-2F8EED4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132D-DFCF-4A34-8CB8-74B68267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A33BB-0627-4A54-9350-3986D2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C3181-BBBF-4BC9-A87E-F8091514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278DA-DA4D-415A-8183-6923A06B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1D1B-D34B-4D4D-BD98-91E9CCF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9750-4F02-4AB0-A940-5FC268EE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90C6-BC3E-436D-B388-0E702850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1EDD-24A2-4DEC-9962-70DF8FC7D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B54E7-48D0-4DA1-8AF2-1641F234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B58E9-A050-4B7A-A91D-19D364A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B60F-4694-4874-8F44-830ED23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5928-3F10-4A6B-9382-12DD8D0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73E57-A68E-4E23-A583-71D7CCC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592BC-37F5-4D4E-BE40-E48F381F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1B296-48F3-46B2-B5C3-537D042A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44EB1-455C-4733-9789-9E45330B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495F-9835-43B3-B26E-0BFDE2B3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6CB48E-C134-4693-8AB6-E4FD5E981E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384C6-D8FC-41F3-ADD9-BB744B972AA9}"/>
              </a:ext>
            </a:extLst>
          </p:cNvPr>
          <p:cNvSpPr txBox="1"/>
          <p:nvPr/>
        </p:nvSpPr>
        <p:spPr>
          <a:xfrm>
            <a:off x="761999" y="1850558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44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44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9B02-D517-43CD-A2E7-0C71E7D20EF8}"/>
              </a:ext>
            </a:extLst>
          </p:cNvPr>
          <p:cNvSpPr/>
          <p:nvPr/>
        </p:nvSpPr>
        <p:spPr>
          <a:xfrm>
            <a:off x="3200399" y="2619999"/>
            <a:ext cx="5791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3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7A77EC-B098-4F6A-9505-580DA387F011}"/>
              </a:ext>
            </a:extLst>
          </p:cNvPr>
          <p:cNvSpPr/>
          <p:nvPr/>
        </p:nvSpPr>
        <p:spPr>
          <a:xfrm>
            <a:off x="-2" y="0"/>
            <a:ext cx="12191999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AFD718-23B8-44A5-84A7-502C97E32AD5}"/>
              </a:ext>
            </a:extLst>
          </p:cNvPr>
          <p:cNvSpPr/>
          <p:nvPr/>
        </p:nvSpPr>
        <p:spPr>
          <a:xfrm>
            <a:off x="0" y="0"/>
            <a:ext cx="12192000" cy="2670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683-FD48-4160-ADA4-249CF9B69C62}"/>
              </a:ext>
            </a:extLst>
          </p:cNvPr>
          <p:cNvSpPr txBox="1"/>
          <p:nvPr/>
        </p:nvSpPr>
        <p:spPr>
          <a:xfrm>
            <a:off x="761999" y="26482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B099F-90A6-4CEF-A35C-D99417444121}"/>
              </a:ext>
            </a:extLst>
          </p:cNvPr>
          <p:cNvSpPr/>
          <p:nvPr/>
        </p:nvSpPr>
        <p:spPr>
          <a:xfrm>
            <a:off x="3383005" y="454586"/>
            <a:ext cx="54259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FBD2-96DE-40C5-BB9F-F4CFB1B5ACD2}"/>
              </a:ext>
            </a:extLst>
          </p:cNvPr>
          <p:cNvSpPr txBox="1"/>
          <p:nvPr/>
        </p:nvSpPr>
        <p:spPr>
          <a:xfrm>
            <a:off x="761998" y="2850293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07A21-9C2C-4C6E-B8C7-981238272323}"/>
              </a:ext>
            </a:extLst>
          </p:cNvPr>
          <p:cNvSpPr/>
          <p:nvPr/>
        </p:nvSpPr>
        <p:spPr>
          <a:xfrm>
            <a:off x="3912243" y="4009161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DBA0-117D-4F52-9836-5F1A15BBF8B0}"/>
              </a:ext>
            </a:extLst>
          </p:cNvPr>
          <p:cNvSpPr txBox="1"/>
          <p:nvPr/>
        </p:nvSpPr>
        <p:spPr>
          <a:xfrm>
            <a:off x="1444903" y="4027129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DC77C-E0F5-47D0-9BE2-9F778BC28A6D}"/>
              </a:ext>
            </a:extLst>
          </p:cNvPr>
          <p:cNvSpPr txBox="1"/>
          <p:nvPr/>
        </p:nvSpPr>
        <p:spPr>
          <a:xfrm>
            <a:off x="1444902" y="4981202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C3DED4-0534-42F8-986E-987D713BEAE1}"/>
              </a:ext>
            </a:extLst>
          </p:cNvPr>
          <p:cNvSpPr/>
          <p:nvPr/>
        </p:nvSpPr>
        <p:spPr>
          <a:xfrm>
            <a:off x="3912243" y="4963233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6E3628-3A8A-4A4C-A55C-44E83AFA64C4}"/>
              </a:ext>
            </a:extLst>
          </p:cNvPr>
          <p:cNvSpPr/>
          <p:nvPr/>
        </p:nvSpPr>
        <p:spPr>
          <a:xfrm>
            <a:off x="1" y="0"/>
            <a:ext cx="3524250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7BA4E-25D3-4FAD-904E-77ECBD50C74A}"/>
              </a:ext>
            </a:extLst>
          </p:cNvPr>
          <p:cNvSpPr/>
          <p:nvPr/>
        </p:nvSpPr>
        <p:spPr>
          <a:xfrm>
            <a:off x="-1" y="1076684"/>
            <a:ext cx="3524249" cy="609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B5989B-D124-4645-90F4-7C663507B41A}"/>
              </a:ext>
            </a:extLst>
          </p:cNvPr>
          <p:cNvSpPr/>
          <p:nvPr/>
        </p:nvSpPr>
        <p:spPr>
          <a:xfrm>
            <a:off x="161925" y="190680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730FAB-37E3-4259-AA11-B2E3836EDD2E}"/>
              </a:ext>
            </a:extLst>
          </p:cNvPr>
          <p:cNvCxnSpPr>
            <a:cxnSpLocks/>
          </p:cNvCxnSpPr>
          <p:nvPr/>
        </p:nvCxnSpPr>
        <p:spPr>
          <a:xfrm>
            <a:off x="-1" y="10766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C99968E-0F4C-4061-B381-4A47909A7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4028" r="11528" b="30555"/>
          <a:stretch/>
        </p:blipFill>
        <p:spPr>
          <a:xfrm>
            <a:off x="316230" y="1133234"/>
            <a:ext cx="645796" cy="4964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77641-4625-4489-9916-E0007332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r="5724" b="14768"/>
          <a:stretch/>
        </p:blipFill>
        <p:spPr>
          <a:xfrm flipH="1">
            <a:off x="1508761" y="1140968"/>
            <a:ext cx="506728" cy="4810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0A0730-BB84-47AB-9E92-D7C2CE44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6944" r="20972" b="20555"/>
          <a:stretch/>
        </p:blipFill>
        <p:spPr>
          <a:xfrm>
            <a:off x="2667965" y="1133234"/>
            <a:ext cx="392421" cy="48865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4BD675-7468-4AE7-912F-90872C1CADE2}"/>
              </a:ext>
            </a:extLst>
          </p:cNvPr>
          <p:cNvCxnSpPr>
            <a:cxnSpLocks/>
          </p:cNvCxnSpPr>
          <p:nvPr/>
        </p:nvCxnSpPr>
        <p:spPr>
          <a:xfrm>
            <a:off x="0" y="16921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C39293-F7E1-4528-B1DB-A55490C843EF}"/>
              </a:ext>
            </a:extLst>
          </p:cNvPr>
          <p:cNvCxnSpPr>
            <a:cxnSpLocks/>
          </p:cNvCxnSpPr>
          <p:nvPr/>
        </p:nvCxnSpPr>
        <p:spPr>
          <a:xfrm flipV="1">
            <a:off x="3524248" y="0"/>
            <a:ext cx="0" cy="685799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45DB43-FE5C-4ED7-9BC8-5D16381BAD5D}"/>
              </a:ext>
            </a:extLst>
          </p:cNvPr>
          <p:cNvCxnSpPr>
            <a:cxnSpLocks/>
          </p:cNvCxnSpPr>
          <p:nvPr/>
        </p:nvCxnSpPr>
        <p:spPr>
          <a:xfrm>
            <a:off x="3524248" y="807388"/>
            <a:ext cx="866775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Woomin Song</dc:creator>
  <cp:lastModifiedBy> </cp:lastModifiedBy>
  <cp:revision>12</cp:revision>
  <dcterms:created xsi:type="dcterms:W3CDTF">2020-06-08T15:16:50Z</dcterms:created>
  <dcterms:modified xsi:type="dcterms:W3CDTF">2020-06-08T17:12:52Z</dcterms:modified>
</cp:coreProperties>
</file>