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384C6-D8FC-41F3-ADD9-BB744B972AA9}"/>
              </a:ext>
            </a:extLst>
          </p:cNvPr>
          <p:cNvSpPr txBox="1"/>
          <p:nvPr/>
        </p:nvSpPr>
        <p:spPr>
          <a:xfrm>
            <a:off x="761999" y="1850558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44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44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9B02-D517-43CD-A2E7-0C71E7D20EF8}"/>
              </a:ext>
            </a:extLst>
          </p:cNvPr>
          <p:cNvSpPr/>
          <p:nvPr/>
        </p:nvSpPr>
        <p:spPr>
          <a:xfrm>
            <a:off x="3200399" y="2619999"/>
            <a:ext cx="57912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-8878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850293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512748" y="3849362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2670021" y="3848281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512748" y="4803434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3096149" y="4791497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6DC51C-0542-4DD7-9CAA-CC1C885B3AC7}"/>
              </a:ext>
            </a:extLst>
          </p:cNvPr>
          <p:cNvSpPr/>
          <p:nvPr/>
        </p:nvSpPr>
        <p:spPr>
          <a:xfrm>
            <a:off x="4916900" y="5765872"/>
            <a:ext cx="2717896" cy="620713"/>
          </a:xfrm>
          <a:prstGeom prst="roundRect">
            <a:avLst/>
          </a:prstGeom>
          <a:solidFill>
            <a:srgbClr val="FFCE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15</cp:revision>
  <dcterms:created xsi:type="dcterms:W3CDTF">2020-06-08T15:16:50Z</dcterms:created>
  <dcterms:modified xsi:type="dcterms:W3CDTF">2020-06-10T16:25:55Z</dcterms:modified>
</cp:coreProperties>
</file>